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32" r:id="rId4"/>
  </p:sldMasterIdLst>
  <p:notesMasterIdLst>
    <p:notesMasterId r:id="rId36"/>
  </p:notesMasterIdLst>
  <p:sldIdLst>
    <p:sldId id="259" r:id="rId5"/>
    <p:sldId id="272" r:id="rId6"/>
    <p:sldId id="260" r:id="rId7"/>
    <p:sldId id="261" r:id="rId8"/>
    <p:sldId id="274" r:id="rId9"/>
    <p:sldId id="275" r:id="rId10"/>
    <p:sldId id="276" r:id="rId11"/>
    <p:sldId id="268" r:id="rId12"/>
    <p:sldId id="258" r:id="rId13"/>
    <p:sldId id="277" r:id="rId14"/>
    <p:sldId id="297" r:id="rId15"/>
    <p:sldId id="290" r:id="rId16"/>
    <p:sldId id="291" r:id="rId17"/>
    <p:sldId id="281" r:id="rId18"/>
    <p:sldId id="280" r:id="rId19"/>
    <p:sldId id="293" r:id="rId20"/>
    <p:sldId id="271" r:id="rId21"/>
    <p:sldId id="294" r:id="rId22"/>
    <p:sldId id="284" r:id="rId23"/>
    <p:sldId id="283" r:id="rId24"/>
    <p:sldId id="285" r:id="rId25"/>
    <p:sldId id="295" r:id="rId26"/>
    <p:sldId id="286" r:id="rId27"/>
    <p:sldId id="296" r:id="rId28"/>
    <p:sldId id="287" r:id="rId29"/>
    <p:sldId id="288" r:id="rId30"/>
    <p:sldId id="257" r:id="rId31"/>
    <p:sldId id="264" r:id="rId32"/>
    <p:sldId id="289" r:id="rId33"/>
    <p:sldId id="278" r:id="rId34"/>
    <p:sldId id="26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90" autoAdjust="0"/>
    <p:restoredTop sz="93202" autoAdjust="0"/>
  </p:normalViewPr>
  <p:slideViewPr>
    <p:cSldViewPr snapToGrid="0">
      <p:cViewPr varScale="1">
        <p:scale>
          <a:sx n="80" d="100"/>
          <a:sy n="80" d="100"/>
        </p:scale>
        <p:origin x="48" y="254"/>
      </p:cViewPr>
      <p:guideLst/>
    </p:cSldViewPr>
  </p:slideViewPr>
  <p:outlineViewPr>
    <p:cViewPr>
      <p:scale>
        <a:sx n="33" d="100"/>
        <a:sy n="33" d="100"/>
      </p:scale>
      <p:origin x="0" y="-588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91355F-8277-4D78-B98A-EF473F71218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7695CF-22C0-48A6-8D2C-5683BE295D14}">
      <dgm:prSet/>
      <dgm:spPr/>
      <dgm:t>
        <a:bodyPr/>
        <a:lstStyle/>
        <a:p>
          <a:r>
            <a:rPr lang="en-US" dirty="0"/>
            <a:t>Develop a Mixed Reality Configurator using existing 3D models from 2D and 3D configurators. </a:t>
          </a:r>
        </a:p>
      </dgm:t>
    </dgm:pt>
    <dgm:pt modelId="{14015073-7071-4CAE-90AC-5CA88F29F4DE}" type="parTrans" cxnId="{0A768959-71B1-40EA-A8D3-DA20D2718B45}">
      <dgm:prSet/>
      <dgm:spPr/>
      <dgm:t>
        <a:bodyPr/>
        <a:lstStyle/>
        <a:p>
          <a:endParaRPr lang="en-US"/>
        </a:p>
      </dgm:t>
    </dgm:pt>
    <dgm:pt modelId="{C0C994AC-E72F-4153-BEB1-F580E85F6EAB}" type="sibTrans" cxnId="{0A768959-71B1-40EA-A8D3-DA20D2718B45}">
      <dgm:prSet/>
      <dgm:spPr/>
      <dgm:t>
        <a:bodyPr/>
        <a:lstStyle/>
        <a:p>
          <a:endParaRPr lang="en-US"/>
        </a:p>
      </dgm:t>
    </dgm:pt>
    <dgm:pt modelId="{EFB36ACF-64EF-4C60-AE55-3B454BDFDD36}">
      <dgm:prSet/>
      <dgm:spPr/>
      <dgm:t>
        <a:bodyPr/>
        <a:lstStyle/>
        <a:p>
          <a:r>
            <a:rPr lang="en-US"/>
            <a:t>Enable users to experience mixed reality by allowing them to customize objects interactively.</a:t>
          </a:r>
        </a:p>
      </dgm:t>
    </dgm:pt>
    <dgm:pt modelId="{1DD877F6-ED01-4DD7-876D-D9D74CC2D6DE}" type="parTrans" cxnId="{7D3E4E3D-DF80-46EE-ACC0-EE4999016ADB}">
      <dgm:prSet/>
      <dgm:spPr/>
      <dgm:t>
        <a:bodyPr/>
        <a:lstStyle/>
        <a:p>
          <a:endParaRPr lang="en-US"/>
        </a:p>
      </dgm:t>
    </dgm:pt>
    <dgm:pt modelId="{CC0BEA3F-D3EA-4ACF-8C89-FC33FED36200}" type="sibTrans" cxnId="{7D3E4E3D-DF80-46EE-ACC0-EE4999016ADB}">
      <dgm:prSet/>
      <dgm:spPr/>
      <dgm:t>
        <a:bodyPr/>
        <a:lstStyle/>
        <a:p>
          <a:endParaRPr lang="en-US"/>
        </a:p>
      </dgm:t>
    </dgm:pt>
    <dgm:pt modelId="{547E3F02-8B72-4D3D-A3B4-AF47538B7AFC}">
      <dgm:prSet/>
      <dgm:spPr/>
      <dgm:t>
        <a:bodyPr/>
        <a:lstStyle/>
        <a:p>
          <a:r>
            <a:rPr lang="en-US"/>
            <a:t>Data Recorded</a:t>
          </a:r>
        </a:p>
      </dgm:t>
    </dgm:pt>
    <dgm:pt modelId="{FA9C94F6-04B8-4B35-A2D4-8EC77C299EE8}" type="parTrans" cxnId="{AC838E68-6B61-487B-8156-07BD39E3D877}">
      <dgm:prSet/>
      <dgm:spPr/>
      <dgm:t>
        <a:bodyPr/>
        <a:lstStyle/>
        <a:p>
          <a:endParaRPr lang="en-US"/>
        </a:p>
      </dgm:t>
    </dgm:pt>
    <dgm:pt modelId="{5A25B077-2869-4AE5-B659-C30E4CD40111}" type="sibTrans" cxnId="{AC838E68-6B61-487B-8156-07BD39E3D877}">
      <dgm:prSet/>
      <dgm:spPr/>
      <dgm:t>
        <a:bodyPr/>
        <a:lstStyle/>
        <a:p>
          <a:endParaRPr lang="en-US"/>
        </a:p>
      </dgm:t>
    </dgm:pt>
    <dgm:pt modelId="{B6990715-606B-4959-8C60-FF61B8E2A6A8}">
      <dgm:prSet custT="1"/>
      <dgm:spPr/>
      <dgm:t>
        <a:bodyPr/>
        <a:lstStyle/>
        <a:p>
          <a:r>
            <a:rPr lang="en-US" sz="1400" dirty="0"/>
            <a:t>Configuration details or modifications during the session.</a:t>
          </a:r>
        </a:p>
        <a:p>
          <a:endParaRPr lang="en-US" sz="600" dirty="0"/>
        </a:p>
      </dgm:t>
    </dgm:pt>
    <dgm:pt modelId="{45E004D2-C722-4EDC-ACB6-B4CE210656CA}" type="parTrans" cxnId="{96B815B8-56AE-42BF-A34D-88D76221BD54}">
      <dgm:prSet/>
      <dgm:spPr/>
      <dgm:t>
        <a:bodyPr/>
        <a:lstStyle/>
        <a:p>
          <a:endParaRPr lang="en-US"/>
        </a:p>
      </dgm:t>
    </dgm:pt>
    <dgm:pt modelId="{47C6C58A-976F-4411-AD71-BA16053D8EF9}" type="sibTrans" cxnId="{96B815B8-56AE-42BF-A34D-88D76221BD54}">
      <dgm:prSet/>
      <dgm:spPr/>
      <dgm:t>
        <a:bodyPr/>
        <a:lstStyle/>
        <a:p>
          <a:endParaRPr lang="en-US"/>
        </a:p>
      </dgm:t>
    </dgm:pt>
    <dgm:pt modelId="{971D9E72-B267-4E29-9ADA-7B413D7ACBD8}">
      <dgm:prSet custT="1"/>
      <dgm:spPr/>
      <dgm:t>
        <a:bodyPr/>
        <a:lstStyle/>
        <a:p>
          <a:r>
            <a:rPr lang="en-US" sz="1400" dirty="0"/>
            <a:t>Session start and end times.</a:t>
          </a:r>
        </a:p>
        <a:p>
          <a:endParaRPr lang="en-US" sz="600" dirty="0"/>
        </a:p>
      </dgm:t>
    </dgm:pt>
    <dgm:pt modelId="{692654DA-E4E7-448F-88E5-358A2D1F3070}" type="parTrans" cxnId="{B01C0581-687B-4083-8474-BB58A9A22AAE}">
      <dgm:prSet/>
      <dgm:spPr/>
      <dgm:t>
        <a:bodyPr/>
        <a:lstStyle/>
        <a:p>
          <a:endParaRPr lang="en-US"/>
        </a:p>
      </dgm:t>
    </dgm:pt>
    <dgm:pt modelId="{95AF4EA9-5090-4327-8316-D4B59F76165A}" type="sibTrans" cxnId="{B01C0581-687B-4083-8474-BB58A9A22AAE}">
      <dgm:prSet/>
      <dgm:spPr/>
      <dgm:t>
        <a:bodyPr/>
        <a:lstStyle/>
        <a:p>
          <a:endParaRPr lang="en-US"/>
        </a:p>
      </dgm:t>
    </dgm:pt>
    <dgm:pt modelId="{2C85E01A-3AEA-4AD3-97F7-2DCD7EC4FB4E}">
      <dgm:prSet custT="1"/>
      <dgm:spPr/>
      <dgm:t>
        <a:bodyPr/>
        <a:lstStyle/>
        <a:p>
          <a:r>
            <a:rPr lang="en-US" sz="1400" dirty="0"/>
            <a:t>User customization choices.</a:t>
          </a:r>
        </a:p>
      </dgm:t>
    </dgm:pt>
    <dgm:pt modelId="{5F1F436C-D8B2-4ED6-8BF3-201609DDAE68}" type="parTrans" cxnId="{4D83E254-31F6-40BE-B58D-BE847AB626A8}">
      <dgm:prSet/>
      <dgm:spPr/>
      <dgm:t>
        <a:bodyPr/>
        <a:lstStyle/>
        <a:p>
          <a:endParaRPr lang="en-US"/>
        </a:p>
      </dgm:t>
    </dgm:pt>
    <dgm:pt modelId="{348AF839-2840-4872-8E3A-53D07A192531}" type="sibTrans" cxnId="{4D83E254-31F6-40BE-B58D-BE847AB626A8}">
      <dgm:prSet/>
      <dgm:spPr/>
      <dgm:t>
        <a:bodyPr/>
        <a:lstStyle/>
        <a:p>
          <a:endParaRPr lang="en-US"/>
        </a:p>
      </dgm:t>
    </dgm:pt>
    <dgm:pt modelId="{FA4D1758-91F4-4DBD-9804-0C0BEDB038BF}" type="pres">
      <dgm:prSet presAssocID="{8591355F-8277-4D78-B98A-EF473F712188}" presName="root" presStyleCnt="0">
        <dgm:presLayoutVars>
          <dgm:dir/>
          <dgm:resizeHandles val="exact"/>
        </dgm:presLayoutVars>
      </dgm:prSet>
      <dgm:spPr/>
    </dgm:pt>
    <dgm:pt modelId="{88D418D7-69C2-4DB4-A1A8-A34875140702}" type="pres">
      <dgm:prSet presAssocID="{6B7695CF-22C0-48A6-8D2C-5683BE295D14}" presName="compNode" presStyleCnt="0"/>
      <dgm:spPr/>
    </dgm:pt>
    <dgm:pt modelId="{E8AAEF9B-D3C1-4908-B392-1B3D5FACF2C8}" type="pres">
      <dgm:prSet presAssocID="{6B7695CF-22C0-48A6-8D2C-5683BE295D14}" presName="bgRect" presStyleLbl="bgShp" presStyleIdx="0" presStyleCnt="3"/>
      <dgm:spPr/>
    </dgm:pt>
    <dgm:pt modelId="{9E37F22D-EFA4-4231-8B46-FDC96416C1DE}" type="pres">
      <dgm:prSet presAssocID="{6B7695CF-22C0-48A6-8D2C-5683BE295D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55B81E6-C553-4D8C-8042-6DDAF786AFEA}" type="pres">
      <dgm:prSet presAssocID="{6B7695CF-22C0-48A6-8D2C-5683BE295D14}" presName="spaceRect" presStyleCnt="0"/>
      <dgm:spPr/>
    </dgm:pt>
    <dgm:pt modelId="{676F7DD2-B229-42C6-89FB-B8A3A416B986}" type="pres">
      <dgm:prSet presAssocID="{6B7695CF-22C0-48A6-8D2C-5683BE295D14}" presName="parTx" presStyleLbl="revTx" presStyleIdx="0" presStyleCnt="4">
        <dgm:presLayoutVars>
          <dgm:chMax val="0"/>
          <dgm:chPref val="0"/>
        </dgm:presLayoutVars>
      </dgm:prSet>
      <dgm:spPr/>
    </dgm:pt>
    <dgm:pt modelId="{934CDE8F-2541-473B-8C01-45AC1082CDC1}" type="pres">
      <dgm:prSet presAssocID="{C0C994AC-E72F-4153-BEB1-F580E85F6EAB}" presName="sibTrans" presStyleCnt="0"/>
      <dgm:spPr/>
    </dgm:pt>
    <dgm:pt modelId="{90B420B3-0FCE-4B6A-97FD-1D32C80219BC}" type="pres">
      <dgm:prSet presAssocID="{EFB36ACF-64EF-4C60-AE55-3B454BDFDD36}" presName="compNode" presStyleCnt="0"/>
      <dgm:spPr/>
    </dgm:pt>
    <dgm:pt modelId="{41BB1789-5A7F-4AEE-B5CA-C9EBFD29916C}" type="pres">
      <dgm:prSet presAssocID="{EFB36ACF-64EF-4C60-AE55-3B454BDFDD36}" presName="bgRect" presStyleLbl="bgShp" presStyleIdx="1" presStyleCnt="3"/>
      <dgm:spPr/>
    </dgm:pt>
    <dgm:pt modelId="{32D1C24D-63D7-49CA-B35F-30B34329C9A5}" type="pres">
      <dgm:prSet presAssocID="{EFB36ACF-64EF-4C60-AE55-3B454BDFDD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65F3CBED-FC61-46FB-8FFE-089173118CA8}" type="pres">
      <dgm:prSet presAssocID="{EFB36ACF-64EF-4C60-AE55-3B454BDFDD36}" presName="spaceRect" presStyleCnt="0"/>
      <dgm:spPr/>
    </dgm:pt>
    <dgm:pt modelId="{77810D7C-4CC9-4128-8219-106273D5EF26}" type="pres">
      <dgm:prSet presAssocID="{EFB36ACF-64EF-4C60-AE55-3B454BDFDD36}" presName="parTx" presStyleLbl="revTx" presStyleIdx="1" presStyleCnt="4">
        <dgm:presLayoutVars>
          <dgm:chMax val="0"/>
          <dgm:chPref val="0"/>
        </dgm:presLayoutVars>
      </dgm:prSet>
      <dgm:spPr/>
    </dgm:pt>
    <dgm:pt modelId="{107BD3CB-146B-4DC0-A81C-0D0864946AAF}" type="pres">
      <dgm:prSet presAssocID="{CC0BEA3F-D3EA-4ACF-8C89-FC33FED36200}" presName="sibTrans" presStyleCnt="0"/>
      <dgm:spPr/>
    </dgm:pt>
    <dgm:pt modelId="{BA2508BA-DCBF-4D80-B32E-EDA827228D20}" type="pres">
      <dgm:prSet presAssocID="{547E3F02-8B72-4D3D-A3B4-AF47538B7AFC}" presName="compNode" presStyleCnt="0"/>
      <dgm:spPr/>
    </dgm:pt>
    <dgm:pt modelId="{9485420A-0A3E-4302-B001-66D14ABE572A}" type="pres">
      <dgm:prSet presAssocID="{547E3F02-8B72-4D3D-A3B4-AF47538B7AFC}" presName="bgRect" presStyleLbl="bgShp" presStyleIdx="2" presStyleCnt="3"/>
      <dgm:spPr/>
    </dgm:pt>
    <dgm:pt modelId="{55ACE411-277F-4980-9DD2-A893B961E74D}" type="pres">
      <dgm:prSet presAssocID="{547E3F02-8B72-4D3D-A3B4-AF47538B7A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585DDDDE-AE8B-4418-A9FB-E3227A0CF30F}" type="pres">
      <dgm:prSet presAssocID="{547E3F02-8B72-4D3D-A3B4-AF47538B7AFC}" presName="spaceRect" presStyleCnt="0"/>
      <dgm:spPr/>
    </dgm:pt>
    <dgm:pt modelId="{02977C63-BE54-481C-903E-E0EA860C8DA5}" type="pres">
      <dgm:prSet presAssocID="{547E3F02-8B72-4D3D-A3B4-AF47538B7AFC}" presName="parTx" presStyleLbl="revTx" presStyleIdx="2" presStyleCnt="4">
        <dgm:presLayoutVars>
          <dgm:chMax val="0"/>
          <dgm:chPref val="0"/>
        </dgm:presLayoutVars>
      </dgm:prSet>
      <dgm:spPr/>
    </dgm:pt>
    <dgm:pt modelId="{8E6270A8-C561-48C3-9A23-FBFBFF9ED3D1}" type="pres">
      <dgm:prSet presAssocID="{547E3F02-8B72-4D3D-A3B4-AF47538B7AFC}" presName="desTx" presStyleLbl="revTx" presStyleIdx="3" presStyleCnt="4" custScaleX="137820" custLinFactNeighborX="-20511" custLinFactNeighborY="-730">
        <dgm:presLayoutVars/>
      </dgm:prSet>
      <dgm:spPr/>
    </dgm:pt>
  </dgm:ptLst>
  <dgm:cxnLst>
    <dgm:cxn modelId="{7D3E4E3D-DF80-46EE-ACC0-EE4999016ADB}" srcId="{8591355F-8277-4D78-B98A-EF473F712188}" destId="{EFB36ACF-64EF-4C60-AE55-3B454BDFDD36}" srcOrd="1" destOrd="0" parTransId="{1DD877F6-ED01-4DD7-876D-D9D74CC2D6DE}" sibTransId="{CC0BEA3F-D3EA-4ACF-8C89-FC33FED36200}"/>
    <dgm:cxn modelId="{4150A566-49BF-47C8-ADA2-51171B6A8DAC}" type="presOf" srcId="{B6990715-606B-4959-8C60-FF61B8E2A6A8}" destId="{8E6270A8-C561-48C3-9A23-FBFBFF9ED3D1}" srcOrd="0" destOrd="0" presId="urn:microsoft.com/office/officeart/2018/2/layout/IconVerticalSolidList"/>
    <dgm:cxn modelId="{261BE266-1C1E-4C49-8E7B-893E680BDFB6}" type="presOf" srcId="{8591355F-8277-4D78-B98A-EF473F712188}" destId="{FA4D1758-91F4-4DBD-9804-0C0BEDB038BF}" srcOrd="0" destOrd="0" presId="urn:microsoft.com/office/officeart/2018/2/layout/IconVerticalSolidList"/>
    <dgm:cxn modelId="{AC838E68-6B61-487B-8156-07BD39E3D877}" srcId="{8591355F-8277-4D78-B98A-EF473F712188}" destId="{547E3F02-8B72-4D3D-A3B4-AF47538B7AFC}" srcOrd="2" destOrd="0" parTransId="{FA9C94F6-04B8-4B35-A2D4-8EC77C299EE8}" sibTransId="{5A25B077-2869-4AE5-B659-C30E4CD40111}"/>
    <dgm:cxn modelId="{F078A774-519A-475D-8EF7-597D22D81417}" type="presOf" srcId="{2C85E01A-3AEA-4AD3-97F7-2DCD7EC4FB4E}" destId="{8E6270A8-C561-48C3-9A23-FBFBFF9ED3D1}" srcOrd="0" destOrd="2" presId="urn:microsoft.com/office/officeart/2018/2/layout/IconVerticalSolidList"/>
    <dgm:cxn modelId="{4D83E254-31F6-40BE-B58D-BE847AB626A8}" srcId="{547E3F02-8B72-4D3D-A3B4-AF47538B7AFC}" destId="{2C85E01A-3AEA-4AD3-97F7-2DCD7EC4FB4E}" srcOrd="2" destOrd="0" parTransId="{5F1F436C-D8B2-4ED6-8BF3-201609DDAE68}" sibTransId="{348AF839-2840-4872-8E3A-53D07A192531}"/>
    <dgm:cxn modelId="{71377779-D68D-45C3-B5DC-3D74F1E50175}" type="presOf" srcId="{EFB36ACF-64EF-4C60-AE55-3B454BDFDD36}" destId="{77810D7C-4CC9-4128-8219-106273D5EF26}" srcOrd="0" destOrd="0" presId="urn:microsoft.com/office/officeart/2018/2/layout/IconVerticalSolidList"/>
    <dgm:cxn modelId="{0A768959-71B1-40EA-A8D3-DA20D2718B45}" srcId="{8591355F-8277-4D78-B98A-EF473F712188}" destId="{6B7695CF-22C0-48A6-8D2C-5683BE295D14}" srcOrd="0" destOrd="0" parTransId="{14015073-7071-4CAE-90AC-5CA88F29F4DE}" sibTransId="{C0C994AC-E72F-4153-BEB1-F580E85F6EAB}"/>
    <dgm:cxn modelId="{B01C0581-687B-4083-8474-BB58A9A22AAE}" srcId="{547E3F02-8B72-4D3D-A3B4-AF47538B7AFC}" destId="{971D9E72-B267-4E29-9ADA-7B413D7ACBD8}" srcOrd="1" destOrd="0" parTransId="{692654DA-E4E7-448F-88E5-358A2D1F3070}" sibTransId="{95AF4EA9-5090-4327-8316-D4B59F76165A}"/>
    <dgm:cxn modelId="{13A4398B-7E15-44F5-8B1B-32307348C240}" type="presOf" srcId="{547E3F02-8B72-4D3D-A3B4-AF47538B7AFC}" destId="{02977C63-BE54-481C-903E-E0EA860C8DA5}" srcOrd="0" destOrd="0" presId="urn:microsoft.com/office/officeart/2018/2/layout/IconVerticalSolidList"/>
    <dgm:cxn modelId="{0387C79C-8C38-42AB-8A08-00B6CF259B58}" type="presOf" srcId="{6B7695CF-22C0-48A6-8D2C-5683BE295D14}" destId="{676F7DD2-B229-42C6-89FB-B8A3A416B986}" srcOrd="0" destOrd="0" presId="urn:microsoft.com/office/officeart/2018/2/layout/IconVerticalSolidList"/>
    <dgm:cxn modelId="{96B815B8-56AE-42BF-A34D-88D76221BD54}" srcId="{547E3F02-8B72-4D3D-A3B4-AF47538B7AFC}" destId="{B6990715-606B-4959-8C60-FF61B8E2A6A8}" srcOrd="0" destOrd="0" parTransId="{45E004D2-C722-4EDC-ACB6-B4CE210656CA}" sibTransId="{47C6C58A-976F-4411-AD71-BA16053D8EF9}"/>
    <dgm:cxn modelId="{A81025FD-9C6A-44C4-B117-E212023D315F}" type="presOf" srcId="{971D9E72-B267-4E29-9ADA-7B413D7ACBD8}" destId="{8E6270A8-C561-48C3-9A23-FBFBFF9ED3D1}" srcOrd="0" destOrd="1" presId="urn:microsoft.com/office/officeart/2018/2/layout/IconVerticalSolidList"/>
    <dgm:cxn modelId="{5802E38A-7717-4A41-88AC-CCE04847B790}" type="presParOf" srcId="{FA4D1758-91F4-4DBD-9804-0C0BEDB038BF}" destId="{88D418D7-69C2-4DB4-A1A8-A34875140702}" srcOrd="0" destOrd="0" presId="urn:microsoft.com/office/officeart/2018/2/layout/IconVerticalSolidList"/>
    <dgm:cxn modelId="{5FBF86B6-497E-4B25-B100-9B7FC4DE44A6}" type="presParOf" srcId="{88D418D7-69C2-4DB4-A1A8-A34875140702}" destId="{E8AAEF9B-D3C1-4908-B392-1B3D5FACF2C8}" srcOrd="0" destOrd="0" presId="urn:microsoft.com/office/officeart/2018/2/layout/IconVerticalSolidList"/>
    <dgm:cxn modelId="{1C3B955D-8BBA-4560-9BAF-24484EB01637}" type="presParOf" srcId="{88D418D7-69C2-4DB4-A1A8-A34875140702}" destId="{9E37F22D-EFA4-4231-8B46-FDC96416C1DE}" srcOrd="1" destOrd="0" presId="urn:microsoft.com/office/officeart/2018/2/layout/IconVerticalSolidList"/>
    <dgm:cxn modelId="{D3E2C0F3-034F-4EA0-BE28-D76A46C16A53}" type="presParOf" srcId="{88D418D7-69C2-4DB4-A1A8-A34875140702}" destId="{155B81E6-C553-4D8C-8042-6DDAF786AFEA}" srcOrd="2" destOrd="0" presId="urn:microsoft.com/office/officeart/2018/2/layout/IconVerticalSolidList"/>
    <dgm:cxn modelId="{B2253C42-33D5-46E5-B1AA-234F6763A2BE}" type="presParOf" srcId="{88D418D7-69C2-4DB4-A1A8-A34875140702}" destId="{676F7DD2-B229-42C6-89FB-B8A3A416B986}" srcOrd="3" destOrd="0" presId="urn:microsoft.com/office/officeart/2018/2/layout/IconVerticalSolidList"/>
    <dgm:cxn modelId="{E9B3EEF4-3D12-483C-B3D4-92D4CCFF9F87}" type="presParOf" srcId="{FA4D1758-91F4-4DBD-9804-0C0BEDB038BF}" destId="{934CDE8F-2541-473B-8C01-45AC1082CDC1}" srcOrd="1" destOrd="0" presId="urn:microsoft.com/office/officeart/2018/2/layout/IconVerticalSolidList"/>
    <dgm:cxn modelId="{C91D6AE6-935B-481E-A3AA-B6C71751F1E7}" type="presParOf" srcId="{FA4D1758-91F4-4DBD-9804-0C0BEDB038BF}" destId="{90B420B3-0FCE-4B6A-97FD-1D32C80219BC}" srcOrd="2" destOrd="0" presId="urn:microsoft.com/office/officeart/2018/2/layout/IconVerticalSolidList"/>
    <dgm:cxn modelId="{FE573D58-5F69-4518-94F4-D9DC99C6F42B}" type="presParOf" srcId="{90B420B3-0FCE-4B6A-97FD-1D32C80219BC}" destId="{41BB1789-5A7F-4AEE-B5CA-C9EBFD29916C}" srcOrd="0" destOrd="0" presId="urn:microsoft.com/office/officeart/2018/2/layout/IconVerticalSolidList"/>
    <dgm:cxn modelId="{769FEAB3-ABF2-4F6B-AE64-9A35DECACC16}" type="presParOf" srcId="{90B420B3-0FCE-4B6A-97FD-1D32C80219BC}" destId="{32D1C24D-63D7-49CA-B35F-30B34329C9A5}" srcOrd="1" destOrd="0" presId="urn:microsoft.com/office/officeart/2018/2/layout/IconVerticalSolidList"/>
    <dgm:cxn modelId="{2575E8CA-39CB-4C71-AB50-BBC490229443}" type="presParOf" srcId="{90B420B3-0FCE-4B6A-97FD-1D32C80219BC}" destId="{65F3CBED-FC61-46FB-8FFE-089173118CA8}" srcOrd="2" destOrd="0" presId="urn:microsoft.com/office/officeart/2018/2/layout/IconVerticalSolidList"/>
    <dgm:cxn modelId="{09230A4D-8931-4510-9695-5B279F41A3FA}" type="presParOf" srcId="{90B420B3-0FCE-4B6A-97FD-1D32C80219BC}" destId="{77810D7C-4CC9-4128-8219-106273D5EF26}" srcOrd="3" destOrd="0" presId="urn:microsoft.com/office/officeart/2018/2/layout/IconVerticalSolidList"/>
    <dgm:cxn modelId="{4D04FBE4-AF0C-48E0-A8B1-AD8EBF982A2F}" type="presParOf" srcId="{FA4D1758-91F4-4DBD-9804-0C0BEDB038BF}" destId="{107BD3CB-146B-4DC0-A81C-0D0864946AAF}" srcOrd="3" destOrd="0" presId="urn:microsoft.com/office/officeart/2018/2/layout/IconVerticalSolidList"/>
    <dgm:cxn modelId="{49A70F7D-C09A-4E06-999B-D5FBF52F3B41}" type="presParOf" srcId="{FA4D1758-91F4-4DBD-9804-0C0BEDB038BF}" destId="{BA2508BA-DCBF-4D80-B32E-EDA827228D20}" srcOrd="4" destOrd="0" presId="urn:microsoft.com/office/officeart/2018/2/layout/IconVerticalSolidList"/>
    <dgm:cxn modelId="{334C1AC1-C0CF-4062-99D9-0CB461531E7F}" type="presParOf" srcId="{BA2508BA-DCBF-4D80-B32E-EDA827228D20}" destId="{9485420A-0A3E-4302-B001-66D14ABE572A}" srcOrd="0" destOrd="0" presId="urn:microsoft.com/office/officeart/2018/2/layout/IconVerticalSolidList"/>
    <dgm:cxn modelId="{8C0B60D1-2D79-4673-BDAE-578E9B1C4711}" type="presParOf" srcId="{BA2508BA-DCBF-4D80-B32E-EDA827228D20}" destId="{55ACE411-277F-4980-9DD2-A893B961E74D}" srcOrd="1" destOrd="0" presId="urn:microsoft.com/office/officeart/2018/2/layout/IconVerticalSolidList"/>
    <dgm:cxn modelId="{D466E3D6-525C-4AE5-9C5E-37A97F8907F3}" type="presParOf" srcId="{BA2508BA-DCBF-4D80-B32E-EDA827228D20}" destId="{585DDDDE-AE8B-4418-A9FB-E3227A0CF30F}" srcOrd="2" destOrd="0" presId="urn:microsoft.com/office/officeart/2018/2/layout/IconVerticalSolidList"/>
    <dgm:cxn modelId="{71B08DE0-FDE2-4E8C-920D-FD77C0EA9B32}" type="presParOf" srcId="{BA2508BA-DCBF-4D80-B32E-EDA827228D20}" destId="{02977C63-BE54-481C-903E-E0EA860C8DA5}" srcOrd="3" destOrd="0" presId="urn:microsoft.com/office/officeart/2018/2/layout/IconVerticalSolidList"/>
    <dgm:cxn modelId="{0766AC7D-A643-4F2B-9F36-79DED6E1A3A7}" type="presParOf" srcId="{BA2508BA-DCBF-4D80-B32E-EDA827228D20}" destId="{8E6270A8-C561-48C3-9A23-FBFBFF9ED3D1}"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370DBF-B8BE-4AA8-B3A0-78BBE380921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92AED08-BCA1-42CD-A915-78D865040FA3}">
      <dgm:prSet/>
      <dgm:spPr/>
      <dgm:t>
        <a:bodyPr/>
        <a:lstStyle/>
        <a:p>
          <a:r>
            <a:rPr lang="en-US"/>
            <a:t>UNITY</a:t>
          </a:r>
        </a:p>
      </dgm:t>
    </dgm:pt>
    <dgm:pt modelId="{5FE5CCE1-05E8-4D89-94B0-C1BB688D0828}" type="parTrans" cxnId="{C6DA695F-FBF3-4CC8-B81C-65FB3C7ACA90}">
      <dgm:prSet/>
      <dgm:spPr/>
      <dgm:t>
        <a:bodyPr/>
        <a:lstStyle/>
        <a:p>
          <a:endParaRPr lang="en-US"/>
        </a:p>
      </dgm:t>
    </dgm:pt>
    <dgm:pt modelId="{0C020D7A-3994-48A9-BFCC-95D7236FD896}" type="sibTrans" cxnId="{C6DA695F-FBF3-4CC8-B81C-65FB3C7ACA90}">
      <dgm:prSet/>
      <dgm:spPr/>
      <dgm:t>
        <a:bodyPr/>
        <a:lstStyle/>
        <a:p>
          <a:endParaRPr lang="en-US"/>
        </a:p>
      </dgm:t>
    </dgm:pt>
    <dgm:pt modelId="{C1191CFD-2FE1-4315-8958-C247EAE42BFE}">
      <dgm:prSet/>
      <dgm:spPr/>
      <dgm:t>
        <a:bodyPr/>
        <a:lstStyle/>
        <a:p>
          <a:r>
            <a:rPr lang="en-US"/>
            <a:t>Unity Technologies, June 2005</a:t>
          </a:r>
        </a:p>
      </dgm:t>
    </dgm:pt>
    <dgm:pt modelId="{247604CC-1EFD-414F-A647-D58F0D23DFCD}" type="parTrans" cxnId="{475A6208-BD9C-41C1-BD9A-5CD3CA8E2D39}">
      <dgm:prSet/>
      <dgm:spPr/>
      <dgm:t>
        <a:bodyPr/>
        <a:lstStyle/>
        <a:p>
          <a:endParaRPr lang="en-US"/>
        </a:p>
      </dgm:t>
    </dgm:pt>
    <dgm:pt modelId="{F5E1A155-03CF-469A-BFC2-53CBBAEC35CF}" type="sibTrans" cxnId="{475A6208-BD9C-41C1-BD9A-5CD3CA8E2D39}">
      <dgm:prSet/>
      <dgm:spPr/>
      <dgm:t>
        <a:bodyPr/>
        <a:lstStyle/>
        <a:p>
          <a:endParaRPr lang="en-US"/>
        </a:p>
      </dgm:t>
    </dgm:pt>
    <dgm:pt modelId="{3545A2BF-0B61-4451-A6C6-36DF52D6000E}">
      <dgm:prSet/>
      <dgm:spPr/>
      <dgm:t>
        <a:bodyPr/>
        <a:lstStyle/>
        <a:p>
          <a:r>
            <a:rPr lang="en-US"/>
            <a:t>C#, C++</a:t>
          </a:r>
        </a:p>
      </dgm:t>
    </dgm:pt>
    <dgm:pt modelId="{F0564629-0A08-4EBB-81B0-A4D918F0D812}" type="parTrans" cxnId="{93EA6870-9E1E-4554-AF88-E8FF98AF4A07}">
      <dgm:prSet/>
      <dgm:spPr/>
      <dgm:t>
        <a:bodyPr/>
        <a:lstStyle/>
        <a:p>
          <a:endParaRPr lang="en-US"/>
        </a:p>
      </dgm:t>
    </dgm:pt>
    <dgm:pt modelId="{C3FEDEE5-16BC-4025-B962-78C1E8F31183}" type="sibTrans" cxnId="{93EA6870-9E1E-4554-AF88-E8FF98AF4A07}">
      <dgm:prSet/>
      <dgm:spPr/>
      <dgm:t>
        <a:bodyPr/>
        <a:lstStyle/>
        <a:p>
          <a:endParaRPr lang="en-US"/>
        </a:p>
      </dgm:t>
    </dgm:pt>
    <dgm:pt modelId="{5012235F-BA36-4479-AA47-9E03D545DB3C}">
      <dgm:prSet/>
      <dgm:spPr/>
      <dgm:t>
        <a:bodyPr/>
        <a:lstStyle/>
        <a:p>
          <a:r>
            <a:rPr lang="en-US" dirty="0"/>
            <a:t>Interactive 2D &amp; 3D </a:t>
          </a:r>
        </a:p>
      </dgm:t>
    </dgm:pt>
    <dgm:pt modelId="{55BECC96-12BE-467E-9BFE-1A5FA216845E}" type="parTrans" cxnId="{2FC85EBB-A789-4973-9A94-08F866C464F9}">
      <dgm:prSet/>
      <dgm:spPr/>
      <dgm:t>
        <a:bodyPr/>
        <a:lstStyle/>
        <a:p>
          <a:endParaRPr lang="en-US"/>
        </a:p>
      </dgm:t>
    </dgm:pt>
    <dgm:pt modelId="{E2782F39-2C80-4C1F-B16D-1CC0826C894A}" type="sibTrans" cxnId="{2FC85EBB-A789-4973-9A94-08F866C464F9}">
      <dgm:prSet/>
      <dgm:spPr/>
      <dgm:t>
        <a:bodyPr/>
        <a:lstStyle/>
        <a:p>
          <a:endParaRPr lang="en-US"/>
        </a:p>
      </dgm:t>
    </dgm:pt>
    <dgm:pt modelId="{7E63590E-25F8-4488-8C47-ED8B2D23D967}">
      <dgm:prSet/>
      <dgm:spPr/>
      <dgm:t>
        <a:bodyPr/>
        <a:lstStyle/>
        <a:p>
          <a:r>
            <a:rPr lang="en-US"/>
            <a:t>Virtual reality (VR), and augmented reality (AR) applications. </a:t>
          </a:r>
        </a:p>
      </dgm:t>
    </dgm:pt>
    <dgm:pt modelId="{1680A475-26B3-4EBB-8AD1-EA801D9E38A4}" type="parTrans" cxnId="{2F73E357-FDE8-4FFF-A849-81CDD7E30B65}">
      <dgm:prSet/>
      <dgm:spPr/>
      <dgm:t>
        <a:bodyPr/>
        <a:lstStyle/>
        <a:p>
          <a:endParaRPr lang="en-US"/>
        </a:p>
      </dgm:t>
    </dgm:pt>
    <dgm:pt modelId="{CA856EF8-6C7A-4465-B950-395D7BC35E0D}" type="sibTrans" cxnId="{2F73E357-FDE8-4FFF-A849-81CDD7E30B65}">
      <dgm:prSet/>
      <dgm:spPr/>
      <dgm:t>
        <a:bodyPr/>
        <a:lstStyle/>
        <a:p>
          <a:endParaRPr lang="en-US"/>
        </a:p>
      </dgm:t>
    </dgm:pt>
    <dgm:pt modelId="{61335A65-3C7A-4ABC-9FBA-495374CB888F}">
      <dgm:prSet/>
      <dgm:spPr/>
      <dgm:t>
        <a:bodyPr/>
        <a:lstStyle/>
        <a:p>
          <a:r>
            <a:rPr lang="en-US"/>
            <a:t>Cross-platform game engine and development environment.</a:t>
          </a:r>
        </a:p>
      </dgm:t>
    </dgm:pt>
    <dgm:pt modelId="{C4266D05-E449-4D39-A0D5-55E9DC58BCF5}" type="parTrans" cxnId="{48399096-925E-4319-940D-402D2C777211}">
      <dgm:prSet/>
      <dgm:spPr/>
      <dgm:t>
        <a:bodyPr/>
        <a:lstStyle/>
        <a:p>
          <a:endParaRPr lang="en-US"/>
        </a:p>
      </dgm:t>
    </dgm:pt>
    <dgm:pt modelId="{6D5712F5-CEF5-4CA4-9BE0-A56C5E2DC109}" type="sibTrans" cxnId="{48399096-925E-4319-940D-402D2C777211}">
      <dgm:prSet/>
      <dgm:spPr/>
      <dgm:t>
        <a:bodyPr/>
        <a:lstStyle/>
        <a:p>
          <a:endParaRPr lang="en-US"/>
        </a:p>
      </dgm:t>
    </dgm:pt>
    <dgm:pt modelId="{BED0B34F-49A4-45E2-964B-DF50E7C2DF0E}">
      <dgm:prSet/>
      <dgm:spPr/>
      <dgm:t>
        <a:bodyPr/>
        <a:lstStyle/>
        <a:p>
          <a:r>
            <a:rPr lang="en-US"/>
            <a:t>Versatility and ease of use across various industries.</a:t>
          </a:r>
        </a:p>
      </dgm:t>
    </dgm:pt>
    <dgm:pt modelId="{91C947E6-FE6A-41D2-A4C1-CAA67965BF93}" type="parTrans" cxnId="{9307C787-2A8D-4D6C-8B9D-44A184EB2774}">
      <dgm:prSet/>
      <dgm:spPr/>
      <dgm:t>
        <a:bodyPr/>
        <a:lstStyle/>
        <a:p>
          <a:endParaRPr lang="en-US"/>
        </a:p>
      </dgm:t>
    </dgm:pt>
    <dgm:pt modelId="{977C79D3-2B37-4E6D-9A54-71E5EAD26B90}" type="sibTrans" cxnId="{9307C787-2A8D-4D6C-8B9D-44A184EB2774}">
      <dgm:prSet/>
      <dgm:spPr/>
      <dgm:t>
        <a:bodyPr/>
        <a:lstStyle/>
        <a:p>
          <a:endParaRPr lang="en-US"/>
        </a:p>
      </dgm:t>
    </dgm:pt>
    <dgm:pt modelId="{7AECEAFD-21DA-4022-AA7D-72A06FEEE788}" type="pres">
      <dgm:prSet presAssocID="{9E370DBF-B8BE-4AA8-B3A0-78BBE3809216}" presName="vert0" presStyleCnt="0">
        <dgm:presLayoutVars>
          <dgm:dir/>
          <dgm:animOne val="branch"/>
          <dgm:animLvl val="lvl"/>
        </dgm:presLayoutVars>
      </dgm:prSet>
      <dgm:spPr/>
    </dgm:pt>
    <dgm:pt modelId="{FCAE1909-6D15-4D34-9FC0-CA54875845A1}" type="pres">
      <dgm:prSet presAssocID="{392AED08-BCA1-42CD-A915-78D865040FA3}" presName="thickLine" presStyleLbl="alignNode1" presStyleIdx="0" presStyleCnt="1"/>
      <dgm:spPr/>
    </dgm:pt>
    <dgm:pt modelId="{DF961B8B-2D7B-4C09-968B-4DD4BA5FDBE2}" type="pres">
      <dgm:prSet presAssocID="{392AED08-BCA1-42CD-A915-78D865040FA3}" presName="horz1" presStyleCnt="0"/>
      <dgm:spPr/>
    </dgm:pt>
    <dgm:pt modelId="{1F5CFF93-88D9-4962-9936-A10E40E64525}" type="pres">
      <dgm:prSet presAssocID="{392AED08-BCA1-42CD-A915-78D865040FA3}" presName="tx1" presStyleLbl="revTx" presStyleIdx="0" presStyleCnt="7"/>
      <dgm:spPr/>
    </dgm:pt>
    <dgm:pt modelId="{F97FD467-4490-4480-B652-0348B0C0650A}" type="pres">
      <dgm:prSet presAssocID="{392AED08-BCA1-42CD-A915-78D865040FA3}" presName="vert1" presStyleCnt="0"/>
      <dgm:spPr/>
    </dgm:pt>
    <dgm:pt modelId="{A28B4AC0-A0DC-4CF1-BF71-9C4148369E95}" type="pres">
      <dgm:prSet presAssocID="{C1191CFD-2FE1-4315-8958-C247EAE42BFE}" presName="vertSpace2a" presStyleCnt="0"/>
      <dgm:spPr/>
    </dgm:pt>
    <dgm:pt modelId="{D05EDDC1-2975-413E-AA7C-B2571B57E2EC}" type="pres">
      <dgm:prSet presAssocID="{C1191CFD-2FE1-4315-8958-C247EAE42BFE}" presName="horz2" presStyleCnt="0"/>
      <dgm:spPr/>
    </dgm:pt>
    <dgm:pt modelId="{70FADE14-B860-4263-A861-7F0E6B3F8FEC}" type="pres">
      <dgm:prSet presAssocID="{C1191CFD-2FE1-4315-8958-C247EAE42BFE}" presName="horzSpace2" presStyleCnt="0"/>
      <dgm:spPr/>
    </dgm:pt>
    <dgm:pt modelId="{4042E8AF-79F9-4A56-BDBA-1C8AED95819C}" type="pres">
      <dgm:prSet presAssocID="{C1191CFD-2FE1-4315-8958-C247EAE42BFE}" presName="tx2" presStyleLbl="revTx" presStyleIdx="1" presStyleCnt="7"/>
      <dgm:spPr/>
    </dgm:pt>
    <dgm:pt modelId="{BC7833C7-E5C8-498A-9FBE-0F5E2AFF2B62}" type="pres">
      <dgm:prSet presAssocID="{C1191CFD-2FE1-4315-8958-C247EAE42BFE}" presName="vert2" presStyleCnt="0"/>
      <dgm:spPr/>
    </dgm:pt>
    <dgm:pt modelId="{6CBF1AEE-0F7C-4320-8BDA-787A62F0311B}" type="pres">
      <dgm:prSet presAssocID="{C1191CFD-2FE1-4315-8958-C247EAE42BFE}" presName="thinLine2b" presStyleLbl="callout" presStyleIdx="0" presStyleCnt="6"/>
      <dgm:spPr/>
    </dgm:pt>
    <dgm:pt modelId="{C7505C25-5B81-4DE1-AE8A-877340A1218B}" type="pres">
      <dgm:prSet presAssocID="{C1191CFD-2FE1-4315-8958-C247EAE42BFE}" presName="vertSpace2b" presStyleCnt="0"/>
      <dgm:spPr/>
    </dgm:pt>
    <dgm:pt modelId="{FE727117-29FB-46CB-A6BD-28B22CDA92D5}" type="pres">
      <dgm:prSet presAssocID="{3545A2BF-0B61-4451-A6C6-36DF52D6000E}" presName="horz2" presStyleCnt="0"/>
      <dgm:spPr/>
    </dgm:pt>
    <dgm:pt modelId="{9A586600-EFD3-4700-ABB3-A8F87BAFADAC}" type="pres">
      <dgm:prSet presAssocID="{3545A2BF-0B61-4451-A6C6-36DF52D6000E}" presName="horzSpace2" presStyleCnt="0"/>
      <dgm:spPr/>
    </dgm:pt>
    <dgm:pt modelId="{0866127D-2665-4C84-AF46-0441FDBD6EDA}" type="pres">
      <dgm:prSet presAssocID="{3545A2BF-0B61-4451-A6C6-36DF52D6000E}" presName="tx2" presStyleLbl="revTx" presStyleIdx="2" presStyleCnt="7"/>
      <dgm:spPr/>
    </dgm:pt>
    <dgm:pt modelId="{AD6B3B81-11DF-48AE-A589-564E9C87ABA4}" type="pres">
      <dgm:prSet presAssocID="{3545A2BF-0B61-4451-A6C6-36DF52D6000E}" presName="vert2" presStyleCnt="0"/>
      <dgm:spPr/>
    </dgm:pt>
    <dgm:pt modelId="{21B6BB3B-0ADE-471D-8B54-23413BDCC24E}" type="pres">
      <dgm:prSet presAssocID="{3545A2BF-0B61-4451-A6C6-36DF52D6000E}" presName="thinLine2b" presStyleLbl="callout" presStyleIdx="1" presStyleCnt="6"/>
      <dgm:spPr/>
    </dgm:pt>
    <dgm:pt modelId="{8BF1AB36-6569-4DA1-B8D4-47222A270BFA}" type="pres">
      <dgm:prSet presAssocID="{3545A2BF-0B61-4451-A6C6-36DF52D6000E}" presName="vertSpace2b" presStyleCnt="0"/>
      <dgm:spPr/>
    </dgm:pt>
    <dgm:pt modelId="{B44DA658-5B6B-48E0-B788-D7792A2FF665}" type="pres">
      <dgm:prSet presAssocID="{5012235F-BA36-4479-AA47-9E03D545DB3C}" presName="horz2" presStyleCnt="0"/>
      <dgm:spPr/>
    </dgm:pt>
    <dgm:pt modelId="{9F0D26E1-3BD9-4F74-91E9-15F069589B15}" type="pres">
      <dgm:prSet presAssocID="{5012235F-BA36-4479-AA47-9E03D545DB3C}" presName="horzSpace2" presStyleCnt="0"/>
      <dgm:spPr/>
    </dgm:pt>
    <dgm:pt modelId="{879F491E-FEDF-46E2-BDDF-14E4B4C898F4}" type="pres">
      <dgm:prSet presAssocID="{5012235F-BA36-4479-AA47-9E03D545DB3C}" presName="tx2" presStyleLbl="revTx" presStyleIdx="3" presStyleCnt="7"/>
      <dgm:spPr/>
    </dgm:pt>
    <dgm:pt modelId="{EAFB1E54-4B28-4084-BEBB-2FCDF4D811FD}" type="pres">
      <dgm:prSet presAssocID="{5012235F-BA36-4479-AA47-9E03D545DB3C}" presName="vert2" presStyleCnt="0"/>
      <dgm:spPr/>
    </dgm:pt>
    <dgm:pt modelId="{24402654-A812-453F-AF55-85C75110A19F}" type="pres">
      <dgm:prSet presAssocID="{5012235F-BA36-4479-AA47-9E03D545DB3C}" presName="thinLine2b" presStyleLbl="callout" presStyleIdx="2" presStyleCnt="6"/>
      <dgm:spPr/>
    </dgm:pt>
    <dgm:pt modelId="{63E606F5-8F0F-499F-AF18-C9059A522B4D}" type="pres">
      <dgm:prSet presAssocID="{5012235F-BA36-4479-AA47-9E03D545DB3C}" presName="vertSpace2b" presStyleCnt="0"/>
      <dgm:spPr/>
    </dgm:pt>
    <dgm:pt modelId="{0B292A3B-C0B6-4A2A-B57E-1EAD593505F8}" type="pres">
      <dgm:prSet presAssocID="{7E63590E-25F8-4488-8C47-ED8B2D23D967}" presName="horz2" presStyleCnt="0"/>
      <dgm:spPr/>
    </dgm:pt>
    <dgm:pt modelId="{3B2C1ABF-9A85-46C7-9167-0253B7AEE3B7}" type="pres">
      <dgm:prSet presAssocID="{7E63590E-25F8-4488-8C47-ED8B2D23D967}" presName="horzSpace2" presStyleCnt="0"/>
      <dgm:spPr/>
    </dgm:pt>
    <dgm:pt modelId="{B764311B-A1D4-431E-A8BE-5EB1D4F8A65D}" type="pres">
      <dgm:prSet presAssocID="{7E63590E-25F8-4488-8C47-ED8B2D23D967}" presName="tx2" presStyleLbl="revTx" presStyleIdx="4" presStyleCnt="7"/>
      <dgm:spPr/>
    </dgm:pt>
    <dgm:pt modelId="{E18A171D-40B4-4E04-9DB4-CFE32AF21681}" type="pres">
      <dgm:prSet presAssocID="{7E63590E-25F8-4488-8C47-ED8B2D23D967}" presName="vert2" presStyleCnt="0"/>
      <dgm:spPr/>
    </dgm:pt>
    <dgm:pt modelId="{D6F39445-3787-42D9-AC9A-B6CA8CBAFD52}" type="pres">
      <dgm:prSet presAssocID="{7E63590E-25F8-4488-8C47-ED8B2D23D967}" presName="thinLine2b" presStyleLbl="callout" presStyleIdx="3" presStyleCnt="6"/>
      <dgm:spPr/>
    </dgm:pt>
    <dgm:pt modelId="{2BCFB3D6-3DE7-497D-A47C-E66A0A5FBEF5}" type="pres">
      <dgm:prSet presAssocID="{7E63590E-25F8-4488-8C47-ED8B2D23D967}" presName="vertSpace2b" presStyleCnt="0"/>
      <dgm:spPr/>
    </dgm:pt>
    <dgm:pt modelId="{8066D699-5ED6-4353-B13C-A19C275CF48E}" type="pres">
      <dgm:prSet presAssocID="{61335A65-3C7A-4ABC-9FBA-495374CB888F}" presName="horz2" presStyleCnt="0"/>
      <dgm:spPr/>
    </dgm:pt>
    <dgm:pt modelId="{33DE2AB4-DE26-4762-93FC-FB4D50134822}" type="pres">
      <dgm:prSet presAssocID="{61335A65-3C7A-4ABC-9FBA-495374CB888F}" presName="horzSpace2" presStyleCnt="0"/>
      <dgm:spPr/>
    </dgm:pt>
    <dgm:pt modelId="{58C1E3A0-D678-4360-9CE1-06DC29E29BFB}" type="pres">
      <dgm:prSet presAssocID="{61335A65-3C7A-4ABC-9FBA-495374CB888F}" presName="tx2" presStyleLbl="revTx" presStyleIdx="5" presStyleCnt="7"/>
      <dgm:spPr/>
    </dgm:pt>
    <dgm:pt modelId="{96333378-EE46-411E-95FD-8286887E6B23}" type="pres">
      <dgm:prSet presAssocID="{61335A65-3C7A-4ABC-9FBA-495374CB888F}" presName="vert2" presStyleCnt="0"/>
      <dgm:spPr/>
    </dgm:pt>
    <dgm:pt modelId="{969141F7-A874-4F24-A083-5991350BD50E}" type="pres">
      <dgm:prSet presAssocID="{61335A65-3C7A-4ABC-9FBA-495374CB888F}" presName="thinLine2b" presStyleLbl="callout" presStyleIdx="4" presStyleCnt="6"/>
      <dgm:spPr/>
    </dgm:pt>
    <dgm:pt modelId="{D2889BA5-AA1D-4B4B-B6A1-39A2E01CD11C}" type="pres">
      <dgm:prSet presAssocID="{61335A65-3C7A-4ABC-9FBA-495374CB888F}" presName="vertSpace2b" presStyleCnt="0"/>
      <dgm:spPr/>
    </dgm:pt>
    <dgm:pt modelId="{A6AAA057-C1A3-4774-9129-D623E9A50038}" type="pres">
      <dgm:prSet presAssocID="{BED0B34F-49A4-45E2-964B-DF50E7C2DF0E}" presName="horz2" presStyleCnt="0"/>
      <dgm:spPr/>
    </dgm:pt>
    <dgm:pt modelId="{83736FA6-0C2C-4ABE-ABC6-ED2AE91EB2BE}" type="pres">
      <dgm:prSet presAssocID="{BED0B34F-49A4-45E2-964B-DF50E7C2DF0E}" presName="horzSpace2" presStyleCnt="0"/>
      <dgm:spPr/>
    </dgm:pt>
    <dgm:pt modelId="{95032320-E4D0-4BAB-B45D-0A16BA081F10}" type="pres">
      <dgm:prSet presAssocID="{BED0B34F-49A4-45E2-964B-DF50E7C2DF0E}" presName="tx2" presStyleLbl="revTx" presStyleIdx="6" presStyleCnt="7"/>
      <dgm:spPr/>
    </dgm:pt>
    <dgm:pt modelId="{7DB57B28-8644-4773-BB98-5C13FCFF2CC8}" type="pres">
      <dgm:prSet presAssocID="{BED0B34F-49A4-45E2-964B-DF50E7C2DF0E}" presName="vert2" presStyleCnt="0"/>
      <dgm:spPr/>
    </dgm:pt>
    <dgm:pt modelId="{A1CFC16D-B0C8-4C27-BC6C-EFA2887B5F49}" type="pres">
      <dgm:prSet presAssocID="{BED0B34F-49A4-45E2-964B-DF50E7C2DF0E}" presName="thinLine2b" presStyleLbl="callout" presStyleIdx="5" presStyleCnt="6"/>
      <dgm:spPr/>
    </dgm:pt>
    <dgm:pt modelId="{436E6A32-577C-4256-9774-93E3177563D0}" type="pres">
      <dgm:prSet presAssocID="{BED0B34F-49A4-45E2-964B-DF50E7C2DF0E}" presName="vertSpace2b" presStyleCnt="0"/>
      <dgm:spPr/>
    </dgm:pt>
  </dgm:ptLst>
  <dgm:cxnLst>
    <dgm:cxn modelId="{A0D8DA00-5A38-40CB-BD05-0EB28B19C898}" type="presOf" srcId="{BED0B34F-49A4-45E2-964B-DF50E7C2DF0E}" destId="{95032320-E4D0-4BAB-B45D-0A16BA081F10}" srcOrd="0" destOrd="0" presId="urn:microsoft.com/office/officeart/2008/layout/LinedList"/>
    <dgm:cxn modelId="{475A6208-BD9C-41C1-BD9A-5CD3CA8E2D39}" srcId="{392AED08-BCA1-42CD-A915-78D865040FA3}" destId="{C1191CFD-2FE1-4315-8958-C247EAE42BFE}" srcOrd="0" destOrd="0" parTransId="{247604CC-1EFD-414F-A647-D58F0D23DFCD}" sibTransId="{F5E1A155-03CF-469A-BFC2-53CBBAEC35CF}"/>
    <dgm:cxn modelId="{98B6FF2A-56C8-4DD3-9245-7F80F87C4B6F}" type="presOf" srcId="{392AED08-BCA1-42CD-A915-78D865040FA3}" destId="{1F5CFF93-88D9-4962-9936-A10E40E64525}" srcOrd="0" destOrd="0" presId="urn:microsoft.com/office/officeart/2008/layout/LinedList"/>
    <dgm:cxn modelId="{DEFE4F30-188C-493D-9062-A4EFCEDF5010}" type="presOf" srcId="{C1191CFD-2FE1-4315-8958-C247EAE42BFE}" destId="{4042E8AF-79F9-4A56-BDBA-1C8AED95819C}" srcOrd="0" destOrd="0" presId="urn:microsoft.com/office/officeart/2008/layout/LinedList"/>
    <dgm:cxn modelId="{C6DA695F-FBF3-4CC8-B81C-65FB3C7ACA90}" srcId="{9E370DBF-B8BE-4AA8-B3A0-78BBE3809216}" destId="{392AED08-BCA1-42CD-A915-78D865040FA3}" srcOrd="0" destOrd="0" parTransId="{5FE5CCE1-05E8-4D89-94B0-C1BB688D0828}" sibTransId="{0C020D7A-3994-48A9-BFCC-95D7236FD896}"/>
    <dgm:cxn modelId="{93EA6870-9E1E-4554-AF88-E8FF98AF4A07}" srcId="{392AED08-BCA1-42CD-A915-78D865040FA3}" destId="{3545A2BF-0B61-4451-A6C6-36DF52D6000E}" srcOrd="1" destOrd="0" parTransId="{F0564629-0A08-4EBB-81B0-A4D918F0D812}" sibTransId="{C3FEDEE5-16BC-4025-B962-78C1E8F31183}"/>
    <dgm:cxn modelId="{41826076-BE26-4E75-98E0-7FC0D9652869}" type="presOf" srcId="{5012235F-BA36-4479-AA47-9E03D545DB3C}" destId="{879F491E-FEDF-46E2-BDDF-14E4B4C898F4}" srcOrd="0" destOrd="0" presId="urn:microsoft.com/office/officeart/2008/layout/LinedList"/>
    <dgm:cxn modelId="{2F73E357-FDE8-4FFF-A849-81CDD7E30B65}" srcId="{392AED08-BCA1-42CD-A915-78D865040FA3}" destId="{7E63590E-25F8-4488-8C47-ED8B2D23D967}" srcOrd="3" destOrd="0" parTransId="{1680A475-26B3-4EBB-8AD1-EA801D9E38A4}" sibTransId="{CA856EF8-6C7A-4465-B950-395D7BC35E0D}"/>
    <dgm:cxn modelId="{BC9CD678-ADBD-48B0-A85B-E223F698FDE7}" type="presOf" srcId="{9E370DBF-B8BE-4AA8-B3A0-78BBE3809216}" destId="{7AECEAFD-21DA-4022-AA7D-72A06FEEE788}" srcOrd="0" destOrd="0" presId="urn:microsoft.com/office/officeart/2008/layout/LinedList"/>
    <dgm:cxn modelId="{9307C787-2A8D-4D6C-8B9D-44A184EB2774}" srcId="{392AED08-BCA1-42CD-A915-78D865040FA3}" destId="{BED0B34F-49A4-45E2-964B-DF50E7C2DF0E}" srcOrd="5" destOrd="0" parTransId="{91C947E6-FE6A-41D2-A4C1-CAA67965BF93}" sibTransId="{977C79D3-2B37-4E6D-9A54-71E5EAD26B90}"/>
    <dgm:cxn modelId="{F682778E-7A62-42DB-B4E8-65F1DF15FE4F}" type="presOf" srcId="{7E63590E-25F8-4488-8C47-ED8B2D23D967}" destId="{B764311B-A1D4-431E-A8BE-5EB1D4F8A65D}" srcOrd="0" destOrd="0" presId="urn:microsoft.com/office/officeart/2008/layout/LinedList"/>
    <dgm:cxn modelId="{CFE50B95-3E74-49D8-A13C-8A73A64034F2}" type="presOf" srcId="{3545A2BF-0B61-4451-A6C6-36DF52D6000E}" destId="{0866127D-2665-4C84-AF46-0441FDBD6EDA}" srcOrd="0" destOrd="0" presId="urn:microsoft.com/office/officeart/2008/layout/LinedList"/>
    <dgm:cxn modelId="{48399096-925E-4319-940D-402D2C777211}" srcId="{392AED08-BCA1-42CD-A915-78D865040FA3}" destId="{61335A65-3C7A-4ABC-9FBA-495374CB888F}" srcOrd="4" destOrd="0" parTransId="{C4266D05-E449-4D39-A0D5-55E9DC58BCF5}" sibTransId="{6D5712F5-CEF5-4CA4-9BE0-A56C5E2DC109}"/>
    <dgm:cxn modelId="{D4A2DB9A-535F-45EF-BFB6-FE3021007F89}" type="presOf" srcId="{61335A65-3C7A-4ABC-9FBA-495374CB888F}" destId="{58C1E3A0-D678-4360-9CE1-06DC29E29BFB}" srcOrd="0" destOrd="0" presId="urn:microsoft.com/office/officeart/2008/layout/LinedList"/>
    <dgm:cxn modelId="{2FC85EBB-A789-4973-9A94-08F866C464F9}" srcId="{392AED08-BCA1-42CD-A915-78D865040FA3}" destId="{5012235F-BA36-4479-AA47-9E03D545DB3C}" srcOrd="2" destOrd="0" parTransId="{55BECC96-12BE-467E-9BFE-1A5FA216845E}" sibTransId="{E2782F39-2C80-4C1F-B16D-1CC0826C894A}"/>
    <dgm:cxn modelId="{7495C356-6603-440D-80EF-6A8E63A22E40}" type="presParOf" srcId="{7AECEAFD-21DA-4022-AA7D-72A06FEEE788}" destId="{FCAE1909-6D15-4D34-9FC0-CA54875845A1}" srcOrd="0" destOrd="0" presId="urn:microsoft.com/office/officeart/2008/layout/LinedList"/>
    <dgm:cxn modelId="{8C938FB7-DA01-4390-8DF8-7D1021748BAB}" type="presParOf" srcId="{7AECEAFD-21DA-4022-AA7D-72A06FEEE788}" destId="{DF961B8B-2D7B-4C09-968B-4DD4BA5FDBE2}" srcOrd="1" destOrd="0" presId="urn:microsoft.com/office/officeart/2008/layout/LinedList"/>
    <dgm:cxn modelId="{3ADEC3E4-0B54-4ABC-A129-0199F2FAC2AF}" type="presParOf" srcId="{DF961B8B-2D7B-4C09-968B-4DD4BA5FDBE2}" destId="{1F5CFF93-88D9-4962-9936-A10E40E64525}" srcOrd="0" destOrd="0" presId="urn:microsoft.com/office/officeart/2008/layout/LinedList"/>
    <dgm:cxn modelId="{04A055D8-18B7-40B5-9AA9-641B8BBB6517}" type="presParOf" srcId="{DF961B8B-2D7B-4C09-968B-4DD4BA5FDBE2}" destId="{F97FD467-4490-4480-B652-0348B0C0650A}" srcOrd="1" destOrd="0" presId="urn:microsoft.com/office/officeart/2008/layout/LinedList"/>
    <dgm:cxn modelId="{EFEFC8C6-4E1E-48F3-B0E4-B5E58A5F81A0}" type="presParOf" srcId="{F97FD467-4490-4480-B652-0348B0C0650A}" destId="{A28B4AC0-A0DC-4CF1-BF71-9C4148369E95}" srcOrd="0" destOrd="0" presId="urn:microsoft.com/office/officeart/2008/layout/LinedList"/>
    <dgm:cxn modelId="{0FE169BE-E9D0-443F-A85F-FE5424D002F5}" type="presParOf" srcId="{F97FD467-4490-4480-B652-0348B0C0650A}" destId="{D05EDDC1-2975-413E-AA7C-B2571B57E2EC}" srcOrd="1" destOrd="0" presId="urn:microsoft.com/office/officeart/2008/layout/LinedList"/>
    <dgm:cxn modelId="{28E6D4F2-DC0A-4DC9-A394-75D275E6E0AD}" type="presParOf" srcId="{D05EDDC1-2975-413E-AA7C-B2571B57E2EC}" destId="{70FADE14-B860-4263-A861-7F0E6B3F8FEC}" srcOrd="0" destOrd="0" presId="urn:microsoft.com/office/officeart/2008/layout/LinedList"/>
    <dgm:cxn modelId="{168C9A47-5A77-4B4D-8445-413C2FB5DC2E}" type="presParOf" srcId="{D05EDDC1-2975-413E-AA7C-B2571B57E2EC}" destId="{4042E8AF-79F9-4A56-BDBA-1C8AED95819C}" srcOrd="1" destOrd="0" presId="urn:microsoft.com/office/officeart/2008/layout/LinedList"/>
    <dgm:cxn modelId="{09255ADE-04FC-4819-90E2-8321C5306553}" type="presParOf" srcId="{D05EDDC1-2975-413E-AA7C-B2571B57E2EC}" destId="{BC7833C7-E5C8-498A-9FBE-0F5E2AFF2B62}" srcOrd="2" destOrd="0" presId="urn:microsoft.com/office/officeart/2008/layout/LinedList"/>
    <dgm:cxn modelId="{0B4FA10A-8128-47F8-AD06-9BD98881C063}" type="presParOf" srcId="{F97FD467-4490-4480-B652-0348B0C0650A}" destId="{6CBF1AEE-0F7C-4320-8BDA-787A62F0311B}" srcOrd="2" destOrd="0" presId="urn:microsoft.com/office/officeart/2008/layout/LinedList"/>
    <dgm:cxn modelId="{AE8A96EE-AD45-4FF5-B61E-D5411CE4BA41}" type="presParOf" srcId="{F97FD467-4490-4480-B652-0348B0C0650A}" destId="{C7505C25-5B81-4DE1-AE8A-877340A1218B}" srcOrd="3" destOrd="0" presId="urn:microsoft.com/office/officeart/2008/layout/LinedList"/>
    <dgm:cxn modelId="{A2510A6E-6315-4D75-A6E3-B781A749849E}" type="presParOf" srcId="{F97FD467-4490-4480-B652-0348B0C0650A}" destId="{FE727117-29FB-46CB-A6BD-28B22CDA92D5}" srcOrd="4" destOrd="0" presId="urn:microsoft.com/office/officeart/2008/layout/LinedList"/>
    <dgm:cxn modelId="{BF354563-4960-49E6-BCDF-6352D340F635}" type="presParOf" srcId="{FE727117-29FB-46CB-A6BD-28B22CDA92D5}" destId="{9A586600-EFD3-4700-ABB3-A8F87BAFADAC}" srcOrd="0" destOrd="0" presId="urn:microsoft.com/office/officeart/2008/layout/LinedList"/>
    <dgm:cxn modelId="{209B4CB2-BCC4-41A1-98F3-0ED3B65EDFF9}" type="presParOf" srcId="{FE727117-29FB-46CB-A6BD-28B22CDA92D5}" destId="{0866127D-2665-4C84-AF46-0441FDBD6EDA}" srcOrd="1" destOrd="0" presId="urn:microsoft.com/office/officeart/2008/layout/LinedList"/>
    <dgm:cxn modelId="{28261287-2394-4BB0-98A1-A45AF88DB8EA}" type="presParOf" srcId="{FE727117-29FB-46CB-A6BD-28B22CDA92D5}" destId="{AD6B3B81-11DF-48AE-A589-564E9C87ABA4}" srcOrd="2" destOrd="0" presId="urn:microsoft.com/office/officeart/2008/layout/LinedList"/>
    <dgm:cxn modelId="{F84F881D-0883-4184-9D21-C215B7F930DB}" type="presParOf" srcId="{F97FD467-4490-4480-B652-0348B0C0650A}" destId="{21B6BB3B-0ADE-471D-8B54-23413BDCC24E}" srcOrd="5" destOrd="0" presId="urn:microsoft.com/office/officeart/2008/layout/LinedList"/>
    <dgm:cxn modelId="{2BA9A732-BF59-46FB-B18E-F7F2E10D0ABD}" type="presParOf" srcId="{F97FD467-4490-4480-B652-0348B0C0650A}" destId="{8BF1AB36-6569-4DA1-B8D4-47222A270BFA}" srcOrd="6" destOrd="0" presId="urn:microsoft.com/office/officeart/2008/layout/LinedList"/>
    <dgm:cxn modelId="{55978E8C-6690-486D-90E5-BEC832BE818F}" type="presParOf" srcId="{F97FD467-4490-4480-B652-0348B0C0650A}" destId="{B44DA658-5B6B-48E0-B788-D7792A2FF665}" srcOrd="7" destOrd="0" presId="urn:microsoft.com/office/officeart/2008/layout/LinedList"/>
    <dgm:cxn modelId="{AC6EC8E2-1A7A-4FF5-B0B1-2CF246CCA29B}" type="presParOf" srcId="{B44DA658-5B6B-48E0-B788-D7792A2FF665}" destId="{9F0D26E1-3BD9-4F74-91E9-15F069589B15}" srcOrd="0" destOrd="0" presId="urn:microsoft.com/office/officeart/2008/layout/LinedList"/>
    <dgm:cxn modelId="{1C6C44F8-0EDB-4093-B83B-1C9046A8C514}" type="presParOf" srcId="{B44DA658-5B6B-48E0-B788-D7792A2FF665}" destId="{879F491E-FEDF-46E2-BDDF-14E4B4C898F4}" srcOrd="1" destOrd="0" presId="urn:microsoft.com/office/officeart/2008/layout/LinedList"/>
    <dgm:cxn modelId="{6447D06D-43D3-40D1-B83B-395E637C9E82}" type="presParOf" srcId="{B44DA658-5B6B-48E0-B788-D7792A2FF665}" destId="{EAFB1E54-4B28-4084-BEBB-2FCDF4D811FD}" srcOrd="2" destOrd="0" presId="urn:microsoft.com/office/officeart/2008/layout/LinedList"/>
    <dgm:cxn modelId="{8C6D6440-FC36-4C2F-A334-A712637F359B}" type="presParOf" srcId="{F97FD467-4490-4480-B652-0348B0C0650A}" destId="{24402654-A812-453F-AF55-85C75110A19F}" srcOrd="8" destOrd="0" presId="urn:microsoft.com/office/officeart/2008/layout/LinedList"/>
    <dgm:cxn modelId="{45723227-D0E6-4E68-9DAE-DFE3A4A2CAA2}" type="presParOf" srcId="{F97FD467-4490-4480-B652-0348B0C0650A}" destId="{63E606F5-8F0F-499F-AF18-C9059A522B4D}" srcOrd="9" destOrd="0" presId="urn:microsoft.com/office/officeart/2008/layout/LinedList"/>
    <dgm:cxn modelId="{2B6DAB31-A066-4BA4-BD60-4F8318FE06F6}" type="presParOf" srcId="{F97FD467-4490-4480-B652-0348B0C0650A}" destId="{0B292A3B-C0B6-4A2A-B57E-1EAD593505F8}" srcOrd="10" destOrd="0" presId="urn:microsoft.com/office/officeart/2008/layout/LinedList"/>
    <dgm:cxn modelId="{77254D3B-8A5C-4F8A-83A8-93DE15C47D5D}" type="presParOf" srcId="{0B292A3B-C0B6-4A2A-B57E-1EAD593505F8}" destId="{3B2C1ABF-9A85-46C7-9167-0253B7AEE3B7}" srcOrd="0" destOrd="0" presId="urn:microsoft.com/office/officeart/2008/layout/LinedList"/>
    <dgm:cxn modelId="{60B05ED5-0227-4C04-81F0-267051C1ADB6}" type="presParOf" srcId="{0B292A3B-C0B6-4A2A-B57E-1EAD593505F8}" destId="{B764311B-A1D4-431E-A8BE-5EB1D4F8A65D}" srcOrd="1" destOrd="0" presId="urn:microsoft.com/office/officeart/2008/layout/LinedList"/>
    <dgm:cxn modelId="{B5009AE5-2CAC-4895-9F25-4AC17F9D8245}" type="presParOf" srcId="{0B292A3B-C0B6-4A2A-B57E-1EAD593505F8}" destId="{E18A171D-40B4-4E04-9DB4-CFE32AF21681}" srcOrd="2" destOrd="0" presId="urn:microsoft.com/office/officeart/2008/layout/LinedList"/>
    <dgm:cxn modelId="{80A91F93-8323-4166-8D6D-7573B1F88D17}" type="presParOf" srcId="{F97FD467-4490-4480-B652-0348B0C0650A}" destId="{D6F39445-3787-42D9-AC9A-B6CA8CBAFD52}" srcOrd="11" destOrd="0" presId="urn:microsoft.com/office/officeart/2008/layout/LinedList"/>
    <dgm:cxn modelId="{A9830D2F-4000-4FAF-ADAC-D7F08A363022}" type="presParOf" srcId="{F97FD467-4490-4480-B652-0348B0C0650A}" destId="{2BCFB3D6-3DE7-497D-A47C-E66A0A5FBEF5}" srcOrd="12" destOrd="0" presId="urn:microsoft.com/office/officeart/2008/layout/LinedList"/>
    <dgm:cxn modelId="{FA46C576-6A97-4100-BE9A-1F4A50F9B115}" type="presParOf" srcId="{F97FD467-4490-4480-B652-0348B0C0650A}" destId="{8066D699-5ED6-4353-B13C-A19C275CF48E}" srcOrd="13" destOrd="0" presId="urn:microsoft.com/office/officeart/2008/layout/LinedList"/>
    <dgm:cxn modelId="{AF6C0DF5-8C63-45F0-83B5-2763646A94D3}" type="presParOf" srcId="{8066D699-5ED6-4353-B13C-A19C275CF48E}" destId="{33DE2AB4-DE26-4762-93FC-FB4D50134822}" srcOrd="0" destOrd="0" presId="urn:microsoft.com/office/officeart/2008/layout/LinedList"/>
    <dgm:cxn modelId="{49AF81AB-F49D-42DA-B5F3-E8F2B0871D99}" type="presParOf" srcId="{8066D699-5ED6-4353-B13C-A19C275CF48E}" destId="{58C1E3A0-D678-4360-9CE1-06DC29E29BFB}" srcOrd="1" destOrd="0" presId="urn:microsoft.com/office/officeart/2008/layout/LinedList"/>
    <dgm:cxn modelId="{B8E4C47D-BBBB-4F1F-86E9-74E1E42BA1C2}" type="presParOf" srcId="{8066D699-5ED6-4353-B13C-A19C275CF48E}" destId="{96333378-EE46-411E-95FD-8286887E6B23}" srcOrd="2" destOrd="0" presId="urn:microsoft.com/office/officeart/2008/layout/LinedList"/>
    <dgm:cxn modelId="{B245A445-799D-40B9-8977-3CC3C7161360}" type="presParOf" srcId="{F97FD467-4490-4480-B652-0348B0C0650A}" destId="{969141F7-A874-4F24-A083-5991350BD50E}" srcOrd="14" destOrd="0" presId="urn:microsoft.com/office/officeart/2008/layout/LinedList"/>
    <dgm:cxn modelId="{4252C5C1-C48D-4B19-A880-2589E906DA1F}" type="presParOf" srcId="{F97FD467-4490-4480-B652-0348B0C0650A}" destId="{D2889BA5-AA1D-4B4B-B6A1-39A2E01CD11C}" srcOrd="15" destOrd="0" presId="urn:microsoft.com/office/officeart/2008/layout/LinedList"/>
    <dgm:cxn modelId="{492043A5-BAF9-4878-9045-34250D360669}" type="presParOf" srcId="{F97FD467-4490-4480-B652-0348B0C0650A}" destId="{A6AAA057-C1A3-4774-9129-D623E9A50038}" srcOrd="16" destOrd="0" presId="urn:microsoft.com/office/officeart/2008/layout/LinedList"/>
    <dgm:cxn modelId="{6D1732FC-601B-4085-99D2-AD99A640A749}" type="presParOf" srcId="{A6AAA057-C1A3-4774-9129-D623E9A50038}" destId="{83736FA6-0C2C-4ABE-ABC6-ED2AE91EB2BE}" srcOrd="0" destOrd="0" presId="urn:microsoft.com/office/officeart/2008/layout/LinedList"/>
    <dgm:cxn modelId="{32BC7E30-68AA-45B8-8BD0-82380F8BE4EC}" type="presParOf" srcId="{A6AAA057-C1A3-4774-9129-D623E9A50038}" destId="{95032320-E4D0-4BAB-B45D-0A16BA081F10}" srcOrd="1" destOrd="0" presId="urn:microsoft.com/office/officeart/2008/layout/LinedList"/>
    <dgm:cxn modelId="{CB271B35-22A7-4193-9792-963E035C0344}" type="presParOf" srcId="{A6AAA057-C1A3-4774-9129-D623E9A50038}" destId="{7DB57B28-8644-4773-BB98-5C13FCFF2CC8}" srcOrd="2" destOrd="0" presId="urn:microsoft.com/office/officeart/2008/layout/LinedList"/>
    <dgm:cxn modelId="{E0D2E68C-2535-4504-A51E-614D2B4766F0}" type="presParOf" srcId="{F97FD467-4490-4480-B652-0348B0C0650A}" destId="{A1CFC16D-B0C8-4C27-BC6C-EFA2887B5F49}" srcOrd="17" destOrd="0" presId="urn:microsoft.com/office/officeart/2008/layout/LinedList"/>
    <dgm:cxn modelId="{FB778E07-97E1-4C2F-800D-65820AA42259}" type="presParOf" srcId="{F97FD467-4490-4480-B652-0348B0C0650A}" destId="{436E6A32-577C-4256-9774-93E3177563D0}"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7858CF-E9F5-4CAD-9B19-FE493FDA2A97}"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F2AB4003-DAFC-4D22-8842-8AB22AF8AA4C}">
      <dgm:prSet custT="1"/>
      <dgm:spPr/>
      <dgm:t>
        <a:bodyPr/>
        <a:lstStyle/>
        <a:p>
          <a:r>
            <a:rPr lang="en-US" sz="2400" b="0" i="0" dirty="0"/>
            <a:t>Cutting-edge Mixed Reality (MR) headset. </a:t>
          </a:r>
          <a:endParaRPr lang="en-US" sz="2400" dirty="0"/>
        </a:p>
      </dgm:t>
    </dgm:pt>
    <dgm:pt modelId="{0029CD7D-E2A6-4045-A00A-F07CE7351332}" type="parTrans" cxnId="{145470AB-0062-4E27-ADA7-30D2C31854ED}">
      <dgm:prSet/>
      <dgm:spPr/>
      <dgm:t>
        <a:bodyPr/>
        <a:lstStyle/>
        <a:p>
          <a:endParaRPr lang="en-US"/>
        </a:p>
      </dgm:t>
    </dgm:pt>
    <dgm:pt modelId="{E6720606-B8CB-4E7B-BAF9-BDF067A80EE5}" type="sibTrans" cxnId="{145470AB-0062-4E27-ADA7-30D2C31854ED}">
      <dgm:prSet/>
      <dgm:spPr/>
      <dgm:t>
        <a:bodyPr/>
        <a:lstStyle/>
        <a:p>
          <a:endParaRPr lang="en-US"/>
        </a:p>
      </dgm:t>
    </dgm:pt>
    <dgm:pt modelId="{68AABC02-33A7-47D3-9332-DBC1009F1E76}">
      <dgm:prSet custT="1"/>
      <dgm:spPr/>
      <dgm:t>
        <a:bodyPr/>
        <a:lstStyle/>
        <a:p>
          <a:r>
            <a:rPr lang="en-US" sz="2400" b="0" i="0"/>
            <a:t>Digital content with the physical world.</a:t>
          </a:r>
          <a:endParaRPr lang="en-US" sz="2400"/>
        </a:p>
      </dgm:t>
    </dgm:pt>
    <dgm:pt modelId="{673F6C87-75AA-4854-853C-E0C0DAC0D0FE}" type="parTrans" cxnId="{A8B1D7AB-37F7-400C-ABC3-6798A57D2AD3}">
      <dgm:prSet/>
      <dgm:spPr/>
      <dgm:t>
        <a:bodyPr/>
        <a:lstStyle/>
        <a:p>
          <a:endParaRPr lang="en-US"/>
        </a:p>
      </dgm:t>
    </dgm:pt>
    <dgm:pt modelId="{6B428FFF-A7D8-45E2-9CDF-27A42436F198}" type="sibTrans" cxnId="{A8B1D7AB-37F7-400C-ABC3-6798A57D2AD3}">
      <dgm:prSet/>
      <dgm:spPr/>
      <dgm:t>
        <a:bodyPr/>
        <a:lstStyle/>
        <a:p>
          <a:endParaRPr lang="en-US"/>
        </a:p>
      </dgm:t>
    </dgm:pt>
    <dgm:pt modelId="{492B7515-D178-449C-AB61-EB1833C6CDD8}">
      <dgm:prSet custT="1"/>
      <dgm:spPr/>
      <dgm:t>
        <a:bodyPr/>
        <a:lstStyle/>
        <a:p>
          <a:r>
            <a:rPr lang="en-US" sz="2400" b="0" i="0"/>
            <a:t>Interact with holograms overlaid on their real environment.</a:t>
          </a:r>
          <a:endParaRPr lang="en-US" sz="2400"/>
        </a:p>
      </dgm:t>
    </dgm:pt>
    <dgm:pt modelId="{B1FDE6C7-94DB-4A38-B4C6-375115524437}" type="parTrans" cxnId="{5AB7BCBB-3D5F-45E2-A1BE-5FEB6B5B10BA}">
      <dgm:prSet/>
      <dgm:spPr/>
      <dgm:t>
        <a:bodyPr/>
        <a:lstStyle/>
        <a:p>
          <a:endParaRPr lang="en-US"/>
        </a:p>
      </dgm:t>
    </dgm:pt>
    <dgm:pt modelId="{5F0378BD-CBE6-4594-B1AB-7BBEB7B129F8}" type="sibTrans" cxnId="{5AB7BCBB-3D5F-45E2-A1BE-5FEB6B5B10BA}">
      <dgm:prSet/>
      <dgm:spPr/>
      <dgm:t>
        <a:bodyPr/>
        <a:lstStyle/>
        <a:p>
          <a:endParaRPr lang="en-US"/>
        </a:p>
      </dgm:t>
    </dgm:pt>
    <dgm:pt modelId="{CFD2A678-F249-40A1-80BF-EBB5CCEAFFF8}">
      <dgm:prSet custT="1"/>
      <dgm:spPr/>
      <dgm:t>
        <a:bodyPr/>
        <a:lstStyle/>
        <a:p>
          <a:r>
            <a:rPr lang="en-US" sz="2400" b="0" i="0"/>
            <a:t>Including eye-tracking (with gaze and dwell), hand-tracking, and voice input.</a:t>
          </a:r>
          <a:endParaRPr lang="en-US" sz="2400"/>
        </a:p>
      </dgm:t>
    </dgm:pt>
    <dgm:pt modelId="{E96CE628-552E-48AA-9241-21B246DEFB98}" type="parTrans" cxnId="{BBA00FA9-758B-428C-8D24-A5CC35C4B009}">
      <dgm:prSet/>
      <dgm:spPr/>
      <dgm:t>
        <a:bodyPr/>
        <a:lstStyle/>
        <a:p>
          <a:endParaRPr lang="en-US"/>
        </a:p>
      </dgm:t>
    </dgm:pt>
    <dgm:pt modelId="{4AA0769B-6FA9-436B-A28B-1020167DBB31}" type="sibTrans" cxnId="{BBA00FA9-758B-428C-8D24-A5CC35C4B009}">
      <dgm:prSet/>
      <dgm:spPr/>
      <dgm:t>
        <a:bodyPr/>
        <a:lstStyle/>
        <a:p>
          <a:endParaRPr lang="en-US"/>
        </a:p>
      </dgm:t>
    </dgm:pt>
    <dgm:pt modelId="{5B12578D-81BA-48CE-8B16-76175E5AA2A9}" type="pres">
      <dgm:prSet presAssocID="{DF7858CF-E9F5-4CAD-9B19-FE493FDA2A97}" presName="vert0" presStyleCnt="0">
        <dgm:presLayoutVars>
          <dgm:dir/>
          <dgm:animOne val="branch"/>
          <dgm:animLvl val="lvl"/>
        </dgm:presLayoutVars>
      </dgm:prSet>
      <dgm:spPr/>
    </dgm:pt>
    <dgm:pt modelId="{8F2A916F-6B53-413E-A301-09A5953DCB82}" type="pres">
      <dgm:prSet presAssocID="{F2AB4003-DAFC-4D22-8842-8AB22AF8AA4C}" presName="thickLine" presStyleLbl="alignNode1" presStyleIdx="0" presStyleCnt="4"/>
      <dgm:spPr/>
    </dgm:pt>
    <dgm:pt modelId="{89FCD21C-98CE-44F7-8C18-CD14E539CCF0}" type="pres">
      <dgm:prSet presAssocID="{F2AB4003-DAFC-4D22-8842-8AB22AF8AA4C}" presName="horz1" presStyleCnt="0"/>
      <dgm:spPr/>
    </dgm:pt>
    <dgm:pt modelId="{99C90895-8201-4749-A174-64CED0D06FB9}" type="pres">
      <dgm:prSet presAssocID="{F2AB4003-DAFC-4D22-8842-8AB22AF8AA4C}" presName="tx1" presStyleLbl="revTx" presStyleIdx="0" presStyleCnt="4"/>
      <dgm:spPr/>
    </dgm:pt>
    <dgm:pt modelId="{05F36BA6-1092-4307-8070-345D5C75EE31}" type="pres">
      <dgm:prSet presAssocID="{F2AB4003-DAFC-4D22-8842-8AB22AF8AA4C}" presName="vert1" presStyleCnt="0"/>
      <dgm:spPr/>
    </dgm:pt>
    <dgm:pt modelId="{F2864F67-25F7-48F7-8C70-22B693D2E42C}" type="pres">
      <dgm:prSet presAssocID="{68AABC02-33A7-47D3-9332-DBC1009F1E76}" presName="thickLine" presStyleLbl="alignNode1" presStyleIdx="1" presStyleCnt="4"/>
      <dgm:spPr/>
    </dgm:pt>
    <dgm:pt modelId="{FC92393B-A3B6-48A1-90C5-59DC186F4EAD}" type="pres">
      <dgm:prSet presAssocID="{68AABC02-33A7-47D3-9332-DBC1009F1E76}" presName="horz1" presStyleCnt="0"/>
      <dgm:spPr/>
    </dgm:pt>
    <dgm:pt modelId="{58211C66-3BE7-4FBB-84E8-65EDE3E94006}" type="pres">
      <dgm:prSet presAssocID="{68AABC02-33A7-47D3-9332-DBC1009F1E76}" presName="tx1" presStyleLbl="revTx" presStyleIdx="1" presStyleCnt="4"/>
      <dgm:spPr/>
    </dgm:pt>
    <dgm:pt modelId="{C8D2678C-3117-4D2A-83B8-C8584A1130EC}" type="pres">
      <dgm:prSet presAssocID="{68AABC02-33A7-47D3-9332-DBC1009F1E76}" presName="vert1" presStyleCnt="0"/>
      <dgm:spPr/>
    </dgm:pt>
    <dgm:pt modelId="{3921BE85-B7FD-453D-8E77-E98F14ECFFF9}" type="pres">
      <dgm:prSet presAssocID="{492B7515-D178-449C-AB61-EB1833C6CDD8}" presName="thickLine" presStyleLbl="alignNode1" presStyleIdx="2" presStyleCnt="4"/>
      <dgm:spPr/>
    </dgm:pt>
    <dgm:pt modelId="{55A659F3-2B12-4FF2-9189-7D6CB620E877}" type="pres">
      <dgm:prSet presAssocID="{492B7515-D178-449C-AB61-EB1833C6CDD8}" presName="horz1" presStyleCnt="0"/>
      <dgm:spPr/>
    </dgm:pt>
    <dgm:pt modelId="{2690888B-9FDB-4273-8195-1CE13A139581}" type="pres">
      <dgm:prSet presAssocID="{492B7515-D178-449C-AB61-EB1833C6CDD8}" presName="tx1" presStyleLbl="revTx" presStyleIdx="2" presStyleCnt="4"/>
      <dgm:spPr/>
    </dgm:pt>
    <dgm:pt modelId="{41E62809-1726-4E9D-B324-11698E1AFFEC}" type="pres">
      <dgm:prSet presAssocID="{492B7515-D178-449C-AB61-EB1833C6CDD8}" presName="vert1" presStyleCnt="0"/>
      <dgm:spPr/>
    </dgm:pt>
    <dgm:pt modelId="{60962283-E9C1-408C-A916-A66F35FE1640}" type="pres">
      <dgm:prSet presAssocID="{CFD2A678-F249-40A1-80BF-EBB5CCEAFFF8}" presName="thickLine" presStyleLbl="alignNode1" presStyleIdx="3" presStyleCnt="4"/>
      <dgm:spPr/>
    </dgm:pt>
    <dgm:pt modelId="{93CCAB9C-FDAF-40AE-9031-3430A8C091B1}" type="pres">
      <dgm:prSet presAssocID="{CFD2A678-F249-40A1-80BF-EBB5CCEAFFF8}" presName="horz1" presStyleCnt="0"/>
      <dgm:spPr/>
    </dgm:pt>
    <dgm:pt modelId="{F4CCAACB-40A5-425B-9805-33424E138B33}" type="pres">
      <dgm:prSet presAssocID="{CFD2A678-F249-40A1-80BF-EBB5CCEAFFF8}" presName="tx1" presStyleLbl="revTx" presStyleIdx="3" presStyleCnt="4"/>
      <dgm:spPr/>
    </dgm:pt>
    <dgm:pt modelId="{B46E6AD0-824A-48A6-A793-B134D260F65C}" type="pres">
      <dgm:prSet presAssocID="{CFD2A678-F249-40A1-80BF-EBB5CCEAFFF8}" presName="vert1" presStyleCnt="0"/>
      <dgm:spPr/>
    </dgm:pt>
  </dgm:ptLst>
  <dgm:cxnLst>
    <dgm:cxn modelId="{58D09849-9258-4B9E-B935-0D9E04A7EDA5}" type="presOf" srcId="{492B7515-D178-449C-AB61-EB1833C6CDD8}" destId="{2690888B-9FDB-4273-8195-1CE13A139581}" srcOrd="0" destOrd="0" presId="urn:microsoft.com/office/officeart/2008/layout/LinedList"/>
    <dgm:cxn modelId="{8185A66C-55C3-4DB6-AD4F-FFB5CFE1E803}" type="presOf" srcId="{DF7858CF-E9F5-4CAD-9B19-FE493FDA2A97}" destId="{5B12578D-81BA-48CE-8B16-76175E5AA2A9}" srcOrd="0" destOrd="0" presId="urn:microsoft.com/office/officeart/2008/layout/LinedList"/>
    <dgm:cxn modelId="{C6258674-04A1-44CF-9F2A-6EF448154848}" type="presOf" srcId="{F2AB4003-DAFC-4D22-8842-8AB22AF8AA4C}" destId="{99C90895-8201-4749-A174-64CED0D06FB9}" srcOrd="0" destOrd="0" presId="urn:microsoft.com/office/officeart/2008/layout/LinedList"/>
    <dgm:cxn modelId="{BBA00FA9-758B-428C-8D24-A5CC35C4B009}" srcId="{DF7858CF-E9F5-4CAD-9B19-FE493FDA2A97}" destId="{CFD2A678-F249-40A1-80BF-EBB5CCEAFFF8}" srcOrd="3" destOrd="0" parTransId="{E96CE628-552E-48AA-9241-21B246DEFB98}" sibTransId="{4AA0769B-6FA9-436B-A28B-1020167DBB31}"/>
    <dgm:cxn modelId="{145470AB-0062-4E27-ADA7-30D2C31854ED}" srcId="{DF7858CF-E9F5-4CAD-9B19-FE493FDA2A97}" destId="{F2AB4003-DAFC-4D22-8842-8AB22AF8AA4C}" srcOrd="0" destOrd="0" parTransId="{0029CD7D-E2A6-4045-A00A-F07CE7351332}" sibTransId="{E6720606-B8CB-4E7B-BAF9-BDF067A80EE5}"/>
    <dgm:cxn modelId="{A8B1D7AB-37F7-400C-ABC3-6798A57D2AD3}" srcId="{DF7858CF-E9F5-4CAD-9B19-FE493FDA2A97}" destId="{68AABC02-33A7-47D3-9332-DBC1009F1E76}" srcOrd="1" destOrd="0" parTransId="{673F6C87-75AA-4854-853C-E0C0DAC0D0FE}" sibTransId="{6B428FFF-A7D8-45E2-9CDF-27A42436F198}"/>
    <dgm:cxn modelId="{D1160BAC-40C6-44E5-A687-A871E937E560}" type="presOf" srcId="{68AABC02-33A7-47D3-9332-DBC1009F1E76}" destId="{58211C66-3BE7-4FBB-84E8-65EDE3E94006}" srcOrd="0" destOrd="0" presId="urn:microsoft.com/office/officeart/2008/layout/LinedList"/>
    <dgm:cxn modelId="{5AB7BCBB-3D5F-45E2-A1BE-5FEB6B5B10BA}" srcId="{DF7858CF-E9F5-4CAD-9B19-FE493FDA2A97}" destId="{492B7515-D178-449C-AB61-EB1833C6CDD8}" srcOrd="2" destOrd="0" parTransId="{B1FDE6C7-94DB-4A38-B4C6-375115524437}" sibTransId="{5F0378BD-CBE6-4594-B1AB-7BBEB7B129F8}"/>
    <dgm:cxn modelId="{12C8A5D9-2485-450D-B80D-19ADEDF8F0D8}" type="presOf" srcId="{CFD2A678-F249-40A1-80BF-EBB5CCEAFFF8}" destId="{F4CCAACB-40A5-425B-9805-33424E138B33}" srcOrd="0" destOrd="0" presId="urn:microsoft.com/office/officeart/2008/layout/LinedList"/>
    <dgm:cxn modelId="{3E700D8D-80C4-458C-8381-339970172C50}" type="presParOf" srcId="{5B12578D-81BA-48CE-8B16-76175E5AA2A9}" destId="{8F2A916F-6B53-413E-A301-09A5953DCB82}" srcOrd="0" destOrd="0" presId="urn:microsoft.com/office/officeart/2008/layout/LinedList"/>
    <dgm:cxn modelId="{2962CC04-A6F9-4016-AC57-4B171DE3E016}" type="presParOf" srcId="{5B12578D-81BA-48CE-8B16-76175E5AA2A9}" destId="{89FCD21C-98CE-44F7-8C18-CD14E539CCF0}" srcOrd="1" destOrd="0" presId="urn:microsoft.com/office/officeart/2008/layout/LinedList"/>
    <dgm:cxn modelId="{3A8D5839-939C-40FB-B68B-98C9C0D1439F}" type="presParOf" srcId="{89FCD21C-98CE-44F7-8C18-CD14E539CCF0}" destId="{99C90895-8201-4749-A174-64CED0D06FB9}" srcOrd="0" destOrd="0" presId="urn:microsoft.com/office/officeart/2008/layout/LinedList"/>
    <dgm:cxn modelId="{D591239D-FDF7-4847-B185-2E264578A357}" type="presParOf" srcId="{89FCD21C-98CE-44F7-8C18-CD14E539CCF0}" destId="{05F36BA6-1092-4307-8070-345D5C75EE31}" srcOrd="1" destOrd="0" presId="urn:microsoft.com/office/officeart/2008/layout/LinedList"/>
    <dgm:cxn modelId="{A25BE642-0365-4138-AB4B-4E95B4FB36E5}" type="presParOf" srcId="{5B12578D-81BA-48CE-8B16-76175E5AA2A9}" destId="{F2864F67-25F7-48F7-8C70-22B693D2E42C}" srcOrd="2" destOrd="0" presId="urn:microsoft.com/office/officeart/2008/layout/LinedList"/>
    <dgm:cxn modelId="{7137E5AC-0625-4F07-A7EF-F365E7A0731A}" type="presParOf" srcId="{5B12578D-81BA-48CE-8B16-76175E5AA2A9}" destId="{FC92393B-A3B6-48A1-90C5-59DC186F4EAD}" srcOrd="3" destOrd="0" presId="urn:microsoft.com/office/officeart/2008/layout/LinedList"/>
    <dgm:cxn modelId="{D9296455-77C1-4FBD-ACF9-AB6C0908F597}" type="presParOf" srcId="{FC92393B-A3B6-48A1-90C5-59DC186F4EAD}" destId="{58211C66-3BE7-4FBB-84E8-65EDE3E94006}" srcOrd="0" destOrd="0" presId="urn:microsoft.com/office/officeart/2008/layout/LinedList"/>
    <dgm:cxn modelId="{08CB81A0-F645-4369-975A-9EE5A9A8AF8B}" type="presParOf" srcId="{FC92393B-A3B6-48A1-90C5-59DC186F4EAD}" destId="{C8D2678C-3117-4D2A-83B8-C8584A1130EC}" srcOrd="1" destOrd="0" presId="urn:microsoft.com/office/officeart/2008/layout/LinedList"/>
    <dgm:cxn modelId="{8D5A960B-B069-4DE2-A0A5-D1FC7353D5D4}" type="presParOf" srcId="{5B12578D-81BA-48CE-8B16-76175E5AA2A9}" destId="{3921BE85-B7FD-453D-8E77-E98F14ECFFF9}" srcOrd="4" destOrd="0" presId="urn:microsoft.com/office/officeart/2008/layout/LinedList"/>
    <dgm:cxn modelId="{D9A1CDA1-B6E2-4D90-A7C3-AE4F690AC372}" type="presParOf" srcId="{5B12578D-81BA-48CE-8B16-76175E5AA2A9}" destId="{55A659F3-2B12-4FF2-9189-7D6CB620E877}" srcOrd="5" destOrd="0" presId="urn:microsoft.com/office/officeart/2008/layout/LinedList"/>
    <dgm:cxn modelId="{2D5A85A6-9CC8-4366-97E6-119F9C73A2A2}" type="presParOf" srcId="{55A659F3-2B12-4FF2-9189-7D6CB620E877}" destId="{2690888B-9FDB-4273-8195-1CE13A139581}" srcOrd="0" destOrd="0" presId="urn:microsoft.com/office/officeart/2008/layout/LinedList"/>
    <dgm:cxn modelId="{5BDA1C0B-99AC-4C22-9523-32A71BF4DC6A}" type="presParOf" srcId="{55A659F3-2B12-4FF2-9189-7D6CB620E877}" destId="{41E62809-1726-4E9D-B324-11698E1AFFEC}" srcOrd="1" destOrd="0" presId="urn:microsoft.com/office/officeart/2008/layout/LinedList"/>
    <dgm:cxn modelId="{2BB5A07B-D4D7-4C36-B5EC-1DBFCEFBF0D9}" type="presParOf" srcId="{5B12578D-81BA-48CE-8B16-76175E5AA2A9}" destId="{60962283-E9C1-408C-A916-A66F35FE1640}" srcOrd="6" destOrd="0" presId="urn:microsoft.com/office/officeart/2008/layout/LinedList"/>
    <dgm:cxn modelId="{D1698E89-35D3-4E5D-BD2F-8D43141934D9}" type="presParOf" srcId="{5B12578D-81BA-48CE-8B16-76175E5AA2A9}" destId="{93CCAB9C-FDAF-40AE-9031-3430A8C091B1}" srcOrd="7" destOrd="0" presId="urn:microsoft.com/office/officeart/2008/layout/LinedList"/>
    <dgm:cxn modelId="{B1F8D35E-0A83-4E5A-A434-1CC8C0AF5B83}" type="presParOf" srcId="{93CCAB9C-FDAF-40AE-9031-3430A8C091B1}" destId="{F4CCAACB-40A5-425B-9805-33424E138B33}" srcOrd="0" destOrd="0" presId="urn:microsoft.com/office/officeart/2008/layout/LinedList"/>
    <dgm:cxn modelId="{21901CBD-93E1-4D7E-A09C-7FF7122A4CF0}" type="presParOf" srcId="{93CCAB9C-FDAF-40AE-9031-3430A8C091B1}" destId="{B46E6AD0-824A-48A6-A793-B134D260F65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phldr="0"/>
      <dgm:spPr/>
      <dgm:t>
        <a:bodyPr/>
        <a:lstStyle/>
        <a:p>
          <a:r>
            <a:rPr lang="en-US" b="0" dirty="0">
              <a:latin typeface="Times New Roman" panose="02020603050405020304" pitchFamily="18" charset="0"/>
              <a:cs typeface="Times New Roman" panose="02020603050405020304" pitchFamily="18" charset="0"/>
            </a:rPr>
            <a:t>1</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nchor="ctr" anchorCtr="1"/>
        <a:lstStyle/>
        <a:p>
          <a:r>
            <a:rPr lang="en-US" sz="1800" b="1" i="0" dirty="0">
              <a:latin typeface="Tenorite" panose="00000500000000000000" pitchFamily="2" charset="0"/>
              <a:cs typeface="Times New Roman" panose="02020603050405020304" pitchFamily="18" charset="0"/>
            </a:rPr>
            <a:t>Understanding the project</a:t>
          </a:r>
          <a:endParaRPr lang="en-US" sz="1800" dirty="0">
            <a:latin typeface="Tenorite" panose="00000500000000000000" pitchFamily="2" charset="0"/>
            <a:cs typeface="Times New Roman" panose="02020603050405020304" pitchFamily="18" charset="0"/>
          </a:endParaRPr>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phldr="0"/>
      <dgm:spPr/>
      <dgm:t>
        <a:bodyPr/>
        <a:lstStyle/>
        <a:p>
          <a:r>
            <a:rPr lang="en-US" b="0" dirty="0">
              <a:latin typeface="Times New Roman" panose="02020603050405020304" pitchFamily="18" charset="0"/>
              <a:cs typeface="Times New Roman" panose="02020603050405020304" pitchFamily="18" charset="0"/>
            </a:rPr>
            <a:t>2</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nchor="ctr" anchorCtr="1"/>
        <a:lstStyle/>
        <a:p>
          <a:r>
            <a:rPr lang="en-US" sz="1800" b="1" i="0" dirty="0">
              <a:latin typeface="Tenorite" panose="00000500000000000000" pitchFamily="2" charset="0"/>
              <a:cs typeface="Times New Roman" panose="02020603050405020304" pitchFamily="18" charset="0"/>
            </a:rPr>
            <a:t>Project research and Requirement Analysis</a:t>
          </a:r>
          <a:endParaRPr lang="en-US" sz="1800" dirty="0">
            <a:latin typeface="Tenorite" panose="00000500000000000000" pitchFamily="2" charset="0"/>
            <a:cs typeface="Times New Roman" panose="02020603050405020304" pitchFamily="18" charset="0"/>
          </a:endParaRPr>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phldr="0"/>
      <dgm:spPr/>
      <dgm:t>
        <a:bodyPr/>
        <a:lstStyle/>
        <a:p>
          <a:r>
            <a:rPr lang="en-US" b="0" dirty="0">
              <a:latin typeface="Times New Roman" panose="02020603050405020304" pitchFamily="18" charset="0"/>
              <a:cs typeface="Times New Roman" panose="02020603050405020304" pitchFamily="18" charset="0"/>
            </a:rPr>
            <a:t>3</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nchor="ctr" anchorCtr="1"/>
        <a:lstStyle/>
        <a:p>
          <a:r>
            <a:rPr lang="en-US" sz="1800" b="1" i="0" dirty="0">
              <a:latin typeface="Tenorite" panose="00000500000000000000" pitchFamily="2" charset="0"/>
              <a:cs typeface="Times New Roman" panose="02020603050405020304" pitchFamily="18" charset="0"/>
            </a:rPr>
            <a:t>SRS documentation</a:t>
          </a:r>
          <a:endParaRPr lang="en-US" sz="1800" b="0" i="0" u="none" dirty="0">
            <a:latin typeface="Tenorite" panose="00000500000000000000" pitchFamily="2" charset="0"/>
            <a:cs typeface="Times New Roman" panose="02020603050405020304" pitchFamily="18" charset="0"/>
          </a:endParaRPr>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D4DE44C8-3B57-473C-89F2-F36BEC5F9995}">
      <dgm:prSet phldrT="[Text]"/>
      <dgm:spPr/>
      <dgm:t>
        <a:bodyPr/>
        <a:lstStyle/>
        <a:p>
          <a:r>
            <a:rPr lang="en-US" b="0" i="0" u="none" dirty="0">
              <a:latin typeface="Times New Roman" panose="02020603050405020304" pitchFamily="18" charset="0"/>
              <a:cs typeface="Times New Roman" panose="02020603050405020304" pitchFamily="18" charset="0"/>
            </a:rPr>
            <a:t>4</a:t>
          </a:r>
        </a:p>
      </dgm:t>
    </dgm:pt>
    <dgm:pt modelId="{F2E8A0F7-2088-479C-AAC7-7A3163580761}" type="parTrans" cxnId="{FFC4942C-97F8-4BBF-A6A5-8D2101D5AB2D}">
      <dgm:prSet/>
      <dgm:spPr/>
      <dgm:t>
        <a:bodyPr/>
        <a:lstStyle/>
        <a:p>
          <a:endParaRPr lang="en-US"/>
        </a:p>
      </dgm:t>
    </dgm:pt>
    <dgm:pt modelId="{89A14A6C-02A1-445B-AB69-C9A1A2E7A73E}" type="sibTrans" cxnId="{FFC4942C-97F8-4BBF-A6A5-8D2101D5AB2D}">
      <dgm:prSet/>
      <dgm:spPr/>
      <dgm:t>
        <a:bodyPr/>
        <a:lstStyle/>
        <a:p>
          <a:endParaRPr lang="en-US"/>
        </a:p>
      </dgm:t>
    </dgm:pt>
    <dgm:pt modelId="{EA27E16D-BB31-4CA8-85EC-2BC7A5D483CF}">
      <dgm:prSet phldrT="[Text]" custT="1"/>
      <dgm:spPr/>
      <dgm:t>
        <a:bodyPr anchor="ctr" anchorCtr="1"/>
        <a:lstStyle/>
        <a:p>
          <a:r>
            <a:rPr lang="en-US" sz="1800" b="1" i="0" dirty="0">
              <a:latin typeface="Tenorite" panose="00000500000000000000" pitchFamily="2" charset="0"/>
              <a:cs typeface="Times New Roman" panose="02020603050405020304" pitchFamily="18" charset="0"/>
            </a:rPr>
            <a:t>Initial setup and learning to use </a:t>
          </a:r>
          <a:r>
            <a:rPr lang="en-US" sz="1800" b="1" i="0" dirty="0" err="1">
              <a:latin typeface="Tenorite" panose="00000500000000000000" pitchFamily="2" charset="0"/>
              <a:cs typeface="Times New Roman" panose="02020603050405020304" pitchFamily="18" charset="0"/>
            </a:rPr>
            <a:t>Hololens</a:t>
          </a:r>
          <a:endParaRPr lang="en-US" sz="1800" b="0" i="0" u="none" dirty="0">
            <a:latin typeface="Tenorite" panose="00000500000000000000" pitchFamily="2" charset="0"/>
            <a:cs typeface="Times New Roman" panose="02020603050405020304" pitchFamily="18" charset="0"/>
          </a:endParaRPr>
        </a:p>
      </dgm:t>
    </dgm:pt>
    <dgm:pt modelId="{02416B52-985B-44E8-B425-EAAC8479CF76}" type="parTrans" cxnId="{4CB29D1A-54AF-494F-84A9-65452C3F560F}">
      <dgm:prSet/>
      <dgm:spPr/>
      <dgm:t>
        <a:bodyPr/>
        <a:lstStyle/>
        <a:p>
          <a:endParaRPr lang="en-US"/>
        </a:p>
      </dgm:t>
    </dgm:pt>
    <dgm:pt modelId="{0765B41A-5169-4D6F-8AF8-2E1133324375}" type="sibTrans" cxnId="{4CB29D1A-54AF-494F-84A9-65452C3F560F}">
      <dgm:prSet/>
      <dgm:spPr/>
      <dgm:t>
        <a:bodyPr/>
        <a:lstStyle/>
        <a:p>
          <a:endParaRPr lang="en-US"/>
        </a:p>
      </dgm:t>
    </dgm:pt>
    <dgm:pt modelId="{826806C1-9610-4710-B423-647F50DE2422}">
      <dgm:prSet phldrT="[Text]"/>
      <dgm:spPr/>
      <dgm:t>
        <a:bodyPr/>
        <a:lstStyle/>
        <a:p>
          <a:r>
            <a:rPr lang="en-US" b="0" i="0" u="none" dirty="0">
              <a:latin typeface="Times New Roman" panose="02020603050405020304" pitchFamily="18" charset="0"/>
              <a:cs typeface="Times New Roman" panose="02020603050405020304" pitchFamily="18" charset="0"/>
            </a:rPr>
            <a:t>5</a:t>
          </a:r>
        </a:p>
      </dgm:t>
    </dgm:pt>
    <dgm:pt modelId="{A5208029-EE74-489A-B6D4-F235174F8B90}" type="parTrans" cxnId="{8D4CB2EE-72F9-4EFC-BD4F-C0D5A85A7059}">
      <dgm:prSet/>
      <dgm:spPr/>
      <dgm:t>
        <a:bodyPr/>
        <a:lstStyle/>
        <a:p>
          <a:endParaRPr lang="en-US"/>
        </a:p>
      </dgm:t>
    </dgm:pt>
    <dgm:pt modelId="{B186836C-A533-43E8-B8DD-733BECC0F01B}" type="sibTrans" cxnId="{8D4CB2EE-72F9-4EFC-BD4F-C0D5A85A7059}">
      <dgm:prSet/>
      <dgm:spPr/>
      <dgm:t>
        <a:bodyPr/>
        <a:lstStyle/>
        <a:p>
          <a:endParaRPr lang="en-US"/>
        </a:p>
      </dgm:t>
    </dgm:pt>
    <dgm:pt modelId="{638B9804-CCCF-4EB6-A4DE-E4329D75D8A0}">
      <dgm:prSet phldrT="[Text]" custT="1"/>
      <dgm:spPr/>
      <dgm:t>
        <a:bodyPr anchor="ctr" anchorCtr="1"/>
        <a:lstStyle/>
        <a:p>
          <a:r>
            <a:rPr lang="en-US" sz="1800" b="1" i="0" dirty="0">
              <a:latin typeface="Tenorite" panose="00000500000000000000" pitchFamily="2" charset="0"/>
              <a:cs typeface="Times New Roman" panose="02020603050405020304" pitchFamily="18" charset="0"/>
            </a:rPr>
            <a:t>Mixed reality 3d game development research</a:t>
          </a:r>
          <a:endParaRPr lang="en-US" sz="1800" b="0" i="0" u="none" dirty="0">
            <a:latin typeface="Tenorite" panose="00000500000000000000" pitchFamily="2" charset="0"/>
            <a:cs typeface="Times New Roman" panose="02020603050405020304" pitchFamily="18" charset="0"/>
          </a:endParaRPr>
        </a:p>
      </dgm:t>
    </dgm:pt>
    <dgm:pt modelId="{022B26EF-8A54-4991-AEC7-4531517F16A2}" type="parTrans" cxnId="{4B9D1B38-B15E-439C-A447-4C5E9F3A123B}">
      <dgm:prSet/>
      <dgm:spPr/>
      <dgm:t>
        <a:bodyPr/>
        <a:lstStyle/>
        <a:p>
          <a:endParaRPr lang="en-US"/>
        </a:p>
      </dgm:t>
    </dgm:pt>
    <dgm:pt modelId="{2CBCCE5F-A674-4AEE-8A17-3CDF27A39FD7}" type="sibTrans" cxnId="{4B9D1B38-B15E-439C-A447-4C5E9F3A123B}">
      <dgm:prSet/>
      <dgm:spPr/>
      <dgm:t>
        <a:bodyPr/>
        <a:lstStyle/>
        <a:p>
          <a:endParaRPr lang="en-US"/>
        </a:p>
      </dgm:t>
    </dgm:pt>
    <dgm:pt modelId="{F0972666-C749-4003-B1FC-F4668D42BE2C}">
      <dgm:prSet phldrT="[Text]"/>
      <dgm:spPr/>
      <dgm:t>
        <a:bodyPr/>
        <a:lstStyle/>
        <a:p>
          <a:r>
            <a:rPr lang="en-US" b="0" i="0" u="none" dirty="0">
              <a:latin typeface="Times New Roman" panose="02020603050405020304" pitchFamily="18" charset="0"/>
              <a:cs typeface="Times New Roman" panose="02020603050405020304" pitchFamily="18" charset="0"/>
            </a:rPr>
            <a:t>6</a:t>
          </a:r>
          <a:endParaRPr lang="en-US" b="0" i="0" u="none" baseline="30000" dirty="0">
            <a:latin typeface="Times New Roman" panose="02020603050405020304" pitchFamily="18" charset="0"/>
            <a:cs typeface="Times New Roman" panose="02020603050405020304" pitchFamily="18" charset="0"/>
          </a:endParaRPr>
        </a:p>
      </dgm:t>
    </dgm:pt>
    <dgm:pt modelId="{B08F6946-CFAB-46A5-9494-9B1A29A4C66E}" type="parTrans" cxnId="{C14F9EA8-AE46-4E2D-AF7F-385AA1D44AC2}">
      <dgm:prSet/>
      <dgm:spPr/>
      <dgm:t>
        <a:bodyPr/>
        <a:lstStyle/>
        <a:p>
          <a:endParaRPr lang="en-US"/>
        </a:p>
      </dgm:t>
    </dgm:pt>
    <dgm:pt modelId="{143DBEAA-8177-41D1-888E-D4786A68299C}" type="sibTrans" cxnId="{C14F9EA8-AE46-4E2D-AF7F-385AA1D44AC2}">
      <dgm:prSet/>
      <dgm:spPr/>
      <dgm:t>
        <a:bodyPr/>
        <a:lstStyle/>
        <a:p>
          <a:endParaRPr lang="en-US"/>
        </a:p>
      </dgm:t>
    </dgm:pt>
    <dgm:pt modelId="{D6BA9670-1EB0-41E7-B5B8-E22A7C26D84F}">
      <dgm:prSet phldrT="[Text]"/>
      <dgm:spPr/>
      <dgm:t>
        <a:bodyPr/>
        <a:lstStyle/>
        <a:p>
          <a:r>
            <a:rPr lang="en-US" b="0" i="0" u="none" dirty="0">
              <a:latin typeface="Times New Roman" panose="02020603050405020304" pitchFamily="18" charset="0"/>
              <a:cs typeface="Times New Roman" panose="02020603050405020304" pitchFamily="18" charset="0"/>
            </a:rPr>
            <a:t>7</a:t>
          </a:r>
        </a:p>
      </dgm:t>
    </dgm:pt>
    <dgm:pt modelId="{8ACDE748-1001-4571-BD93-E8DEDCEC16E2}" type="parTrans" cxnId="{E2F9B319-1FAE-4DF0-9082-BE60D52D1B4A}">
      <dgm:prSet/>
      <dgm:spPr/>
      <dgm:t>
        <a:bodyPr/>
        <a:lstStyle/>
        <a:p>
          <a:endParaRPr lang="en-US"/>
        </a:p>
      </dgm:t>
    </dgm:pt>
    <dgm:pt modelId="{CAD87196-B101-45CF-B1D9-DCFE51A5E750}" type="sibTrans" cxnId="{E2F9B319-1FAE-4DF0-9082-BE60D52D1B4A}">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7" custLinFactNeighborY="48814">
        <dgm:presLayoutVars>
          <dgm:chMax val="1"/>
          <dgm:chPref val="1"/>
          <dgm:bulletEnabled val="1"/>
        </dgm:presLayoutVars>
      </dgm:prSet>
      <dgm:spPr/>
    </dgm:pt>
    <dgm:pt modelId="{A27629C2-87D9-4163-9365-FC275ADC4CA0}" type="pres">
      <dgm:prSet presAssocID="{25E771E7-8CF7-4491-9507-55BFE693DC7B}" presName="Childtext1" presStyleLbl="revTx" presStyleIdx="0" presStyleCnt="7" custScaleY="43912" custLinFactNeighborX="-112" custLinFactNeighborY="-5372">
        <dgm:presLayoutVars>
          <dgm:bulletEnabled val="1"/>
        </dgm:presLayoutVars>
      </dgm:prSet>
      <dgm:spPr/>
    </dgm:pt>
    <dgm:pt modelId="{38893DF2-F8BF-45A3-9200-4CD8C329334E}" type="pres">
      <dgm:prSet presAssocID="{25E771E7-8CF7-4491-9507-55BFE693DC7B}" presName="ConnectLine" presStyleLbl="callout" presStyleIdx="0" presStyleCnt="7" custLinFactNeighborY="63496"/>
      <dgm:spPr>
        <a:solidFill>
          <a:schemeClr val="accent5">
            <a:hueOff val="0"/>
            <a:satOff val="0"/>
            <a:lumOff val="0"/>
            <a:alphaOff val="0"/>
          </a:schemeClr>
        </a:solidFill>
        <a:ln w="12700" cap="flat" cmpd="sng" algn="ctr">
          <a:solidFill>
            <a:schemeClr val="tx1"/>
          </a:solidFill>
          <a:prstDash val="dash"/>
          <a:miter lim="800000"/>
        </a:ln>
        <a:effectLst/>
      </dgm:spPr>
    </dgm:pt>
    <dgm:pt modelId="{5A62AEC3-EC27-4AFA-B56B-79326645CDDC}" type="pres">
      <dgm:prSet presAssocID="{25E771E7-8CF7-4491-9507-55BFE693DC7B}" presName="ConnectLineEnd" presStyleLbl="lnNode1" presStyleIdx="0" presStyleCnt="7" custLinFactY="134747" custLinFactNeighborY="200000"/>
      <dgm:spPr>
        <a:ln>
          <a:solidFill>
            <a:schemeClr val="tx1"/>
          </a:solid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7" custLinFactNeighborX="-409" custLinFactNeighborY="-40910">
        <dgm:presLayoutVars>
          <dgm:chMax val="1"/>
          <dgm:chPref val="1"/>
          <dgm:bulletEnabled val="1"/>
        </dgm:presLayoutVars>
      </dgm:prSet>
      <dgm:spPr/>
    </dgm:pt>
    <dgm:pt modelId="{381C85ED-02C3-43BB-AB7D-DF18967DB45A}" type="pres">
      <dgm:prSet presAssocID="{D76BB3CF-DF5A-41FB-B6A4-25743CF1642F}" presName="Childtext1" presStyleLbl="revTx" presStyleIdx="1" presStyleCnt="7" custScaleY="53334" custLinFactNeighborX="631" custLinFactNeighborY="9822">
        <dgm:presLayoutVars>
          <dgm:bulletEnabled val="1"/>
        </dgm:presLayoutVars>
      </dgm:prSet>
      <dgm:spPr/>
    </dgm:pt>
    <dgm:pt modelId="{F51F39F5-A989-488C-BFD6-69D558D451E8}" type="pres">
      <dgm:prSet presAssocID="{D76BB3CF-DF5A-41FB-B6A4-25743CF1642F}" presName="ConnectLine" presStyleLbl="callout" presStyleIdx="1" presStyleCnt="7" custLinFactNeighborX="12828" custLinFactNeighborY="-49530"/>
      <dgm:spPr>
        <a:solidFill>
          <a:schemeClr val="accent5">
            <a:hueOff val="0"/>
            <a:satOff val="0"/>
            <a:lumOff val="0"/>
            <a:alphaOff val="0"/>
          </a:schemeClr>
        </a:solidFill>
        <a:ln w="12700" cap="flat" cmpd="sng" algn="ctr">
          <a:solidFill>
            <a:schemeClr val="tx1"/>
          </a:solidFill>
          <a:prstDash val="dash"/>
          <a:miter lim="800000"/>
        </a:ln>
        <a:effectLst/>
      </dgm:spPr>
    </dgm:pt>
    <dgm:pt modelId="{A5349257-4327-4545-9142-153EF70CC757}" type="pres">
      <dgm:prSet presAssocID="{D76BB3CF-DF5A-41FB-B6A4-25743CF1642F}" presName="ConnectLineEnd" presStyleLbl="lnNode1" presStyleIdx="1" presStyleCnt="7" custLinFactY="-100000" custLinFactNeighborX="5966" custLinFactNeighborY="-114631"/>
      <dgm:spPr>
        <a:ln>
          <a:solidFill>
            <a:schemeClr val="tx1"/>
          </a:solid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7" custLinFactNeighborX="-401" custLinFactNeighborY="45843">
        <dgm:presLayoutVars>
          <dgm:chMax val="1"/>
          <dgm:chPref val="1"/>
          <dgm:bulletEnabled val="1"/>
        </dgm:presLayoutVars>
      </dgm:prSet>
      <dgm:spPr/>
    </dgm:pt>
    <dgm:pt modelId="{AB0282E3-1216-4CDB-AC5F-106C1EEEB95A}" type="pres">
      <dgm:prSet presAssocID="{8F3B4B19-33F4-47AC-BE4E-B66181ED98B4}" presName="Childtext1" presStyleLbl="revTx" presStyleIdx="2" presStyleCnt="7" custScaleY="47372" custLinFactNeighborY="-11886">
        <dgm:presLayoutVars>
          <dgm:bulletEnabled val="1"/>
        </dgm:presLayoutVars>
      </dgm:prSet>
      <dgm:spPr/>
    </dgm:pt>
    <dgm:pt modelId="{0D377583-EAA6-47CC-B504-762FB6EBAB9C}" type="pres">
      <dgm:prSet presAssocID="{8F3B4B19-33F4-47AC-BE4E-B66181ED98B4}" presName="ConnectLine" presStyleLbl="callout" presStyleIdx="2" presStyleCnt="7" custLinFactNeighborY="58558"/>
      <dgm:spPr>
        <a:solidFill>
          <a:schemeClr val="accent5">
            <a:hueOff val="0"/>
            <a:satOff val="0"/>
            <a:lumOff val="0"/>
            <a:alphaOff val="0"/>
          </a:schemeClr>
        </a:solidFill>
        <a:ln w="12700" cap="flat" cmpd="sng" algn="ctr">
          <a:solidFill>
            <a:schemeClr val="tx1"/>
          </a:solidFill>
          <a:prstDash val="dash"/>
          <a:miter lim="800000"/>
        </a:ln>
        <a:effectLst/>
      </dgm:spPr>
    </dgm:pt>
    <dgm:pt modelId="{72321D10-9092-4E81-9AD7-ACA033236CC0}" type="pres">
      <dgm:prSet presAssocID="{8F3B4B19-33F4-47AC-BE4E-B66181ED98B4}" presName="ConnectLineEnd" presStyleLbl="lnNode1" presStyleIdx="2" presStyleCnt="7" custLinFactY="100000" custLinFactNeighborY="118952"/>
      <dgm:spPr>
        <a:ln>
          <a:solidFill>
            <a:schemeClr val="tx1"/>
          </a:solidFill>
        </a:ln>
      </dgm:spPr>
    </dgm:pt>
    <dgm:pt modelId="{5112F4EE-10B9-493B-9CCF-BDBDDB5CD939}" type="pres">
      <dgm:prSet presAssocID="{8F3B4B19-33F4-47AC-BE4E-B66181ED98B4}" presName="EmptyPane" presStyleCnt="0"/>
      <dgm:spPr/>
    </dgm:pt>
    <dgm:pt modelId="{3512883F-8F8F-4165-96AE-C630AEDEDD7E}" type="pres">
      <dgm:prSet presAssocID="{2C34AF2B-9D07-4B75-9E74-1C680AB14CF6}" presName="spaceBetweenRectangles" presStyleCnt="0"/>
      <dgm:spPr/>
    </dgm:pt>
    <dgm:pt modelId="{59D2DD36-EC67-4B5A-993F-3F3AAC214FBE}" type="pres">
      <dgm:prSet presAssocID="{D4DE44C8-3B57-473C-89F2-F36BEC5F9995}" presName="composite" presStyleCnt="0"/>
      <dgm:spPr/>
    </dgm:pt>
    <dgm:pt modelId="{561FEA3F-682E-49EF-AEAF-77BDC0DC6CF6}" type="pres">
      <dgm:prSet presAssocID="{D4DE44C8-3B57-473C-89F2-F36BEC5F9995}" presName="Parent1" presStyleLbl="alignNode1" presStyleIdx="3" presStyleCnt="7" custScaleY="98678" custLinFactNeighborX="-216" custLinFactNeighborY="-37962">
        <dgm:presLayoutVars>
          <dgm:chMax val="1"/>
          <dgm:chPref val="1"/>
          <dgm:bulletEnabled val="1"/>
        </dgm:presLayoutVars>
      </dgm:prSet>
      <dgm:spPr/>
    </dgm:pt>
    <dgm:pt modelId="{05E3E05C-1C88-4EA4-8641-DA74B85631A6}" type="pres">
      <dgm:prSet presAssocID="{D4DE44C8-3B57-473C-89F2-F36BEC5F9995}" presName="Childtext1" presStyleLbl="revTx" presStyleIdx="3" presStyleCnt="7" custScaleY="57002" custLinFactNeighborY="14090">
        <dgm:presLayoutVars>
          <dgm:bulletEnabled val="1"/>
        </dgm:presLayoutVars>
      </dgm:prSet>
      <dgm:spPr/>
    </dgm:pt>
    <dgm:pt modelId="{A89AF324-1E36-49F9-8403-33071AF77449}" type="pres">
      <dgm:prSet presAssocID="{D4DE44C8-3B57-473C-89F2-F36BEC5F9995}" presName="ConnectLine" presStyleLbl="callout" presStyleIdx="3" presStyleCnt="7" custLinFactNeighborY="-47565"/>
      <dgm:spPr>
        <a:solidFill>
          <a:schemeClr val="accent5">
            <a:hueOff val="0"/>
            <a:satOff val="0"/>
            <a:lumOff val="0"/>
            <a:alphaOff val="0"/>
          </a:schemeClr>
        </a:solidFill>
        <a:ln w="12700" cap="flat" cmpd="sng" algn="ctr">
          <a:solidFill>
            <a:schemeClr val="tx1"/>
          </a:solidFill>
          <a:prstDash val="dash"/>
          <a:miter lim="800000"/>
        </a:ln>
        <a:effectLst/>
      </dgm:spPr>
    </dgm:pt>
    <dgm:pt modelId="{88AE7FFF-F986-415D-BCA7-47801BCC6368}" type="pres">
      <dgm:prSet presAssocID="{D4DE44C8-3B57-473C-89F2-F36BEC5F9995}" presName="ConnectLineEnd" presStyleLbl="lnNode1" presStyleIdx="3" presStyleCnt="7" custLinFactY="-100000" custLinFactNeighborY="-107557"/>
      <dgm:spPr>
        <a:ln>
          <a:solidFill>
            <a:schemeClr val="tx1"/>
          </a:solidFill>
        </a:ln>
      </dgm:spPr>
    </dgm:pt>
    <dgm:pt modelId="{BF80E8FE-1FF3-4955-81AA-0D119CCF8B7F}" type="pres">
      <dgm:prSet presAssocID="{D4DE44C8-3B57-473C-89F2-F36BEC5F9995}" presName="EmptyPane" presStyleCnt="0"/>
      <dgm:spPr/>
    </dgm:pt>
    <dgm:pt modelId="{FDE2B4F7-9093-47A2-8E24-6D912DD0627A}" type="pres">
      <dgm:prSet presAssocID="{89A14A6C-02A1-445B-AB69-C9A1A2E7A73E}" presName="spaceBetweenRectangles" presStyleCnt="0"/>
      <dgm:spPr/>
    </dgm:pt>
    <dgm:pt modelId="{7D44F76B-5C63-443D-A532-5D6DD5ED1AA6}" type="pres">
      <dgm:prSet presAssocID="{826806C1-9610-4710-B423-647F50DE2422}" presName="composite" presStyleCnt="0"/>
      <dgm:spPr/>
    </dgm:pt>
    <dgm:pt modelId="{30526F0C-E541-4005-AF10-52591D76F7C6}" type="pres">
      <dgm:prSet presAssocID="{826806C1-9610-4710-B423-647F50DE2422}" presName="Parent1" presStyleLbl="alignNode1" presStyleIdx="4" presStyleCnt="7" custScaleY="98947" custLinFactNeighborY="31602">
        <dgm:presLayoutVars>
          <dgm:chMax val="1"/>
          <dgm:chPref val="1"/>
          <dgm:bulletEnabled val="1"/>
        </dgm:presLayoutVars>
      </dgm:prSet>
      <dgm:spPr/>
    </dgm:pt>
    <dgm:pt modelId="{F48F76A8-076C-4476-B2C2-A2B4460F7964}" type="pres">
      <dgm:prSet presAssocID="{826806C1-9610-4710-B423-647F50DE2422}" presName="Childtext1" presStyleLbl="revTx" presStyleIdx="4" presStyleCnt="7" custScaleY="63563" custLinFactNeighborY="-9083">
        <dgm:presLayoutVars>
          <dgm:bulletEnabled val="1"/>
        </dgm:presLayoutVars>
      </dgm:prSet>
      <dgm:spPr/>
    </dgm:pt>
    <dgm:pt modelId="{06566471-CDE8-4A5C-90B9-3383E2375B7B}" type="pres">
      <dgm:prSet presAssocID="{826806C1-9610-4710-B423-647F50DE2422}" presName="ConnectLine" presStyleLbl="callout" presStyleIdx="4" presStyleCnt="7" custLinFactNeighborY="40800"/>
      <dgm:spPr>
        <a:solidFill>
          <a:schemeClr val="accent5">
            <a:hueOff val="0"/>
            <a:satOff val="0"/>
            <a:lumOff val="0"/>
            <a:alphaOff val="0"/>
          </a:schemeClr>
        </a:solidFill>
        <a:ln w="12700" cap="flat" cmpd="sng" algn="ctr">
          <a:solidFill>
            <a:schemeClr val="tx1"/>
          </a:solidFill>
          <a:prstDash val="dash"/>
          <a:miter lim="800000"/>
        </a:ln>
        <a:effectLst/>
      </dgm:spPr>
    </dgm:pt>
    <dgm:pt modelId="{5B43E1CB-9625-4054-8D5F-F2A544A797CA}" type="pres">
      <dgm:prSet presAssocID="{826806C1-9610-4710-B423-647F50DE2422}" presName="ConnectLineEnd" presStyleLbl="lnNode1" presStyleIdx="4" presStyleCnt="7" custLinFactY="58403" custLinFactNeighborY="100000"/>
      <dgm:spPr>
        <a:ln>
          <a:solidFill>
            <a:schemeClr val="tx1"/>
          </a:solidFill>
        </a:ln>
      </dgm:spPr>
    </dgm:pt>
    <dgm:pt modelId="{0E97CEB8-6326-416C-9845-75BA9EE9F9F3}" type="pres">
      <dgm:prSet presAssocID="{826806C1-9610-4710-B423-647F50DE2422}" presName="EmptyPane" presStyleCnt="0"/>
      <dgm:spPr/>
    </dgm:pt>
    <dgm:pt modelId="{1933D081-A9EC-471C-B8ED-A7D586AF416E}" type="pres">
      <dgm:prSet presAssocID="{B186836C-A533-43E8-B8DD-733BECC0F01B}" presName="spaceBetweenRectangles" presStyleCnt="0"/>
      <dgm:spPr/>
    </dgm:pt>
    <dgm:pt modelId="{2D525709-1AEC-4DA6-9277-C335C8A852EB}" type="pres">
      <dgm:prSet presAssocID="{F0972666-C749-4003-B1FC-F4668D42BE2C}" presName="composite" presStyleCnt="0"/>
      <dgm:spPr/>
    </dgm:pt>
    <dgm:pt modelId="{7C6C22F7-72CF-4602-8798-8F35E62D2ABA}" type="pres">
      <dgm:prSet presAssocID="{F0972666-C749-4003-B1FC-F4668D42BE2C}" presName="Parent1" presStyleLbl="alignNode1" presStyleIdx="5" presStyleCnt="7">
        <dgm:presLayoutVars>
          <dgm:chMax val="1"/>
          <dgm:chPref val="1"/>
          <dgm:bulletEnabled val="1"/>
        </dgm:presLayoutVars>
      </dgm:prSet>
      <dgm:spPr/>
    </dgm:pt>
    <dgm:pt modelId="{538BF24A-41F1-4AE1-B92C-88AF2197ADA8}" type="pres">
      <dgm:prSet presAssocID="{F0972666-C749-4003-B1FC-F4668D42BE2C}" presName="Childtext1" presStyleLbl="revTx" presStyleIdx="5" presStyleCnt="7">
        <dgm:presLayoutVars>
          <dgm:bulletEnabled val="1"/>
        </dgm:presLayoutVars>
      </dgm:prSet>
      <dgm:spPr/>
    </dgm:pt>
    <dgm:pt modelId="{7DBAF129-E01F-4907-8922-08FA9EC51B8F}" type="pres">
      <dgm:prSet presAssocID="{F0972666-C749-4003-B1FC-F4668D42BE2C}" presName="ConnectLine" presStyleLbl="callout" presStyleIdx="5" presStyleCnt="7" custLinFactNeighborY="946"/>
      <dgm:spPr>
        <a:solidFill>
          <a:schemeClr val="accent5">
            <a:hueOff val="0"/>
            <a:satOff val="0"/>
            <a:lumOff val="0"/>
            <a:alphaOff val="0"/>
          </a:schemeClr>
        </a:solidFill>
        <a:ln w="12700" cap="flat" cmpd="sng" algn="ctr">
          <a:solidFill>
            <a:schemeClr val="tx1"/>
          </a:solidFill>
          <a:prstDash val="dash"/>
          <a:miter lim="800000"/>
        </a:ln>
        <a:effectLst/>
      </dgm:spPr>
    </dgm:pt>
    <dgm:pt modelId="{7CB3C9A6-3C07-49C5-BD2B-AE1030445119}" type="pres">
      <dgm:prSet presAssocID="{F0972666-C749-4003-B1FC-F4668D42BE2C}" presName="ConnectLineEnd" presStyleLbl="lnNode1" presStyleIdx="5" presStyleCnt="7"/>
      <dgm:spPr>
        <a:ln>
          <a:solidFill>
            <a:schemeClr val="tx1"/>
          </a:solidFill>
        </a:ln>
      </dgm:spPr>
    </dgm:pt>
    <dgm:pt modelId="{31E5C280-3E8F-475F-A939-9349D0A1E4B7}" type="pres">
      <dgm:prSet presAssocID="{F0972666-C749-4003-B1FC-F4668D42BE2C}" presName="EmptyPane" presStyleCnt="0"/>
      <dgm:spPr/>
    </dgm:pt>
    <dgm:pt modelId="{590EA3A8-E847-4900-A1D8-77BAFCF7D91B}" type="pres">
      <dgm:prSet presAssocID="{143DBEAA-8177-41D1-888E-D4786A68299C}" presName="spaceBetweenRectangles" presStyleCnt="0"/>
      <dgm:spPr/>
    </dgm:pt>
    <dgm:pt modelId="{E2326AB3-EDCD-40DA-9BB9-F6C50F543821}" type="pres">
      <dgm:prSet presAssocID="{D6BA9670-1EB0-41E7-B5B8-E22A7C26D84F}" presName="composite" presStyleCnt="0"/>
      <dgm:spPr/>
    </dgm:pt>
    <dgm:pt modelId="{6745600A-A9F9-4689-8E7E-EE71ADB977C4}" type="pres">
      <dgm:prSet presAssocID="{D6BA9670-1EB0-41E7-B5B8-E22A7C26D84F}" presName="Parent1" presStyleLbl="alignNode1" presStyleIdx="6" presStyleCnt="7">
        <dgm:presLayoutVars>
          <dgm:chMax val="1"/>
          <dgm:chPref val="1"/>
          <dgm:bulletEnabled val="1"/>
        </dgm:presLayoutVars>
      </dgm:prSet>
      <dgm:spPr/>
    </dgm:pt>
    <dgm:pt modelId="{8CAF45BD-5588-4A6B-B472-F46D9405974E}" type="pres">
      <dgm:prSet presAssocID="{D6BA9670-1EB0-41E7-B5B8-E22A7C26D84F}" presName="Childtext1" presStyleLbl="revTx" presStyleIdx="6" presStyleCnt="7">
        <dgm:presLayoutVars>
          <dgm:bulletEnabled val="1"/>
        </dgm:presLayoutVars>
      </dgm:prSet>
      <dgm:spPr/>
    </dgm:pt>
    <dgm:pt modelId="{84E62D4C-19CF-4C98-9FF5-0D44634C3CE4}" type="pres">
      <dgm:prSet presAssocID="{D6BA9670-1EB0-41E7-B5B8-E22A7C26D84F}" presName="ConnectLine" presStyleLbl="callout" presStyleIdx="6" presStyleCnt="7" custLinFactNeighborY="1892"/>
      <dgm:spPr>
        <a:solidFill>
          <a:schemeClr val="accent5">
            <a:hueOff val="0"/>
            <a:satOff val="0"/>
            <a:lumOff val="0"/>
            <a:alphaOff val="0"/>
          </a:schemeClr>
        </a:solidFill>
        <a:ln w="12700" cap="flat" cmpd="sng" algn="ctr">
          <a:solidFill>
            <a:schemeClr val="tx1"/>
          </a:solidFill>
          <a:prstDash val="dash"/>
          <a:miter lim="800000"/>
        </a:ln>
        <a:effectLst/>
      </dgm:spPr>
    </dgm:pt>
    <dgm:pt modelId="{9554AB62-FAB8-4044-9C2C-1036E993FCF5}" type="pres">
      <dgm:prSet presAssocID="{D6BA9670-1EB0-41E7-B5B8-E22A7C26D84F}" presName="ConnectLineEnd" presStyleLbl="lnNode1" presStyleIdx="6" presStyleCnt="7"/>
      <dgm:spPr>
        <a:ln>
          <a:solidFill>
            <a:schemeClr val="tx1"/>
          </a:solidFill>
        </a:ln>
      </dgm:spPr>
    </dgm:pt>
    <dgm:pt modelId="{4D0DF4B2-CFBF-48B0-B3BE-6B1D1B01DF21}" type="pres">
      <dgm:prSet presAssocID="{D6BA9670-1EB0-41E7-B5B8-E22A7C26D84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E2F9B319-1FAE-4DF0-9082-BE60D52D1B4A}" srcId="{013DD35D-9765-4E5F-95CE-DA45F3637BF5}" destId="{D6BA9670-1EB0-41E7-B5B8-E22A7C26D84F}" srcOrd="6" destOrd="0" parTransId="{8ACDE748-1001-4571-BD93-E8DEDCEC16E2}" sibTransId="{CAD87196-B101-45CF-B1D9-DCFE51A5E750}"/>
    <dgm:cxn modelId="{4CB29D1A-54AF-494F-84A9-65452C3F560F}" srcId="{D4DE44C8-3B57-473C-89F2-F36BEC5F9995}" destId="{EA27E16D-BB31-4CA8-85EC-2BC7A5D483CF}" srcOrd="0" destOrd="0" parTransId="{02416B52-985B-44E8-B425-EAAC8479CF76}" sibTransId="{0765B41A-5169-4D6F-8AF8-2E1133324375}"/>
    <dgm:cxn modelId="{DD176C1E-CFBD-428E-9AE1-BC44A205AE40}" type="presOf" srcId="{D76BB3CF-DF5A-41FB-B6A4-25743CF1642F}" destId="{9C14E56E-28F6-4BF9-9EDF-2769E1A89A07}" srcOrd="0" destOrd="0" presId="urn:microsoft.com/office/officeart/2016/7/layout/RoundedRectangleTimeline#2"/>
    <dgm:cxn modelId="{FFC4942C-97F8-4BBF-A6A5-8D2101D5AB2D}" srcId="{013DD35D-9765-4E5F-95CE-DA45F3637BF5}" destId="{D4DE44C8-3B57-473C-89F2-F36BEC5F9995}" srcOrd="3" destOrd="0" parTransId="{F2E8A0F7-2088-479C-AAC7-7A3163580761}" sibTransId="{89A14A6C-02A1-445B-AB69-C9A1A2E7A73E}"/>
    <dgm:cxn modelId="{EBCB5D36-831A-4B97-8581-6B725E361406}" type="presOf" srcId="{3F378E98-4217-47A9-8134-DE6C3ABFE041}" destId="{381C85ED-02C3-43BB-AB7D-DF18967DB45A}" srcOrd="0" destOrd="0" presId="urn:microsoft.com/office/officeart/2016/7/layout/RoundedRectangleTimeline#2"/>
    <dgm:cxn modelId="{4B9D1B38-B15E-439C-A447-4C5E9F3A123B}" srcId="{826806C1-9610-4710-B423-647F50DE2422}" destId="{638B9804-CCCF-4EB6-A4DE-E4329D75D8A0}" srcOrd="0" destOrd="0" parTransId="{022B26EF-8A54-4991-AEC7-4531517F16A2}" sibTransId="{2CBCCE5F-A674-4AEE-8A17-3CDF27A39FD7}"/>
    <dgm:cxn modelId="{F8300039-5DA9-449F-B747-D0062435C4E8}" type="presOf" srcId="{826806C1-9610-4710-B423-647F50DE2422}" destId="{30526F0C-E541-4005-AF10-52591D76F7C6}" srcOrd="0" destOrd="0" presId="urn:microsoft.com/office/officeart/2016/7/layout/RoundedRectangleTimeline#2"/>
    <dgm:cxn modelId="{5D4D865F-07EA-4673-9620-42EC7E91D845}" type="presOf" srcId="{F0972666-C749-4003-B1FC-F4668D42BE2C}" destId="{7C6C22F7-72CF-4602-8798-8F35E62D2AB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DCA306A-CAE5-467C-99CE-41ADCAA7344E}" type="presOf" srcId="{638B9804-CCCF-4EB6-A4DE-E4329D75D8A0}" destId="{F48F76A8-076C-4476-B2C2-A2B4460F7964}" srcOrd="0" destOrd="0" presId="urn:microsoft.com/office/officeart/2016/7/layout/RoundedRectangleTimeline#2"/>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E52ED68F-72EE-44EB-A989-18A718687410}" type="presOf" srcId="{D6BA9670-1EB0-41E7-B5B8-E22A7C26D84F}" destId="{6745600A-A9F9-4689-8E7E-EE71ADB977C4}" srcOrd="0" destOrd="0" presId="urn:microsoft.com/office/officeart/2016/7/layout/RoundedRectangleTimeline#2"/>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C14F9EA8-AE46-4E2D-AF7F-385AA1D44AC2}" srcId="{013DD35D-9765-4E5F-95CE-DA45F3637BF5}" destId="{F0972666-C749-4003-B1FC-F4668D42BE2C}" srcOrd="5" destOrd="0" parTransId="{B08F6946-CFAB-46A5-9494-9B1A29A4C66E}" sibTransId="{143DBEAA-8177-41D1-888E-D4786A68299C}"/>
    <dgm:cxn modelId="{5E008CC8-B8C6-4B46-94B0-C60406121E38}" srcId="{25E771E7-8CF7-4491-9507-55BFE693DC7B}" destId="{EB81D1D4-3A06-49A6-9CBB-2A11D66B1783}" srcOrd="0" destOrd="0" parTransId="{721F31C1-C769-40A8-9C34-A74470BAB532}" sibTransId="{0519A5BA-BBEC-4C39-9FFD-05D4C020199E}"/>
    <dgm:cxn modelId="{F3B9E5E9-04D1-40D8-B4CD-8CCF6C877186}" type="presOf" srcId="{D4DE44C8-3B57-473C-89F2-F36BEC5F9995}" destId="{561FEA3F-682E-49EF-AEAF-77BDC0DC6CF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8D4CB2EE-72F9-4EFC-BD4F-C0D5A85A7059}" srcId="{013DD35D-9765-4E5F-95CE-DA45F3637BF5}" destId="{826806C1-9610-4710-B423-647F50DE2422}" srcOrd="4" destOrd="0" parTransId="{A5208029-EE74-489A-B6D4-F235174F8B90}" sibTransId="{B186836C-A533-43E8-B8DD-733BECC0F01B}"/>
    <dgm:cxn modelId="{FAD69FFD-9342-44A9-A538-471986A0FE87}" type="presOf" srcId="{EA27E16D-BB31-4CA8-85EC-2BC7A5D483CF}" destId="{05E3E05C-1C88-4EA4-8641-DA74B85631A6}"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5C1F8941-FA8C-4501-BE02-D653996B1481}" type="presParOf" srcId="{FE888CE1-9F15-40DF-9718-C8B432B3BB83}" destId="{3512883F-8F8F-4165-96AE-C630AEDEDD7E}" srcOrd="5" destOrd="0" presId="urn:microsoft.com/office/officeart/2016/7/layout/RoundedRectangleTimeline#2"/>
    <dgm:cxn modelId="{6CAC6A86-94A0-40D6-9333-AE1C191D2633}" type="presParOf" srcId="{FE888CE1-9F15-40DF-9718-C8B432B3BB83}" destId="{59D2DD36-EC67-4B5A-993F-3F3AAC214FBE}" srcOrd="6" destOrd="0" presId="urn:microsoft.com/office/officeart/2016/7/layout/RoundedRectangleTimeline#2"/>
    <dgm:cxn modelId="{4AB2E593-E979-4614-9B64-0DA080E26061}" type="presParOf" srcId="{59D2DD36-EC67-4B5A-993F-3F3AAC214FBE}" destId="{561FEA3F-682E-49EF-AEAF-77BDC0DC6CF6}" srcOrd="0" destOrd="0" presId="urn:microsoft.com/office/officeart/2016/7/layout/RoundedRectangleTimeline#2"/>
    <dgm:cxn modelId="{3EAFC286-A642-4A0C-842D-96CD84700D12}" type="presParOf" srcId="{59D2DD36-EC67-4B5A-993F-3F3AAC214FBE}" destId="{05E3E05C-1C88-4EA4-8641-DA74B85631A6}" srcOrd="1" destOrd="0" presId="urn:microsoft.com/office/officeart/2016/7/layout/RoundedRectangleTimeline#2"/>
    <dgm:cxn modelId="{60492E08-F282-458A-852B-D662F807EA6F}" type="presParOf" srcId="{59D2DD36-EC67-4B5A-993F-3F3AAC214FBE}" destId="{A89AF324-1E36-49F9-8403-33071AF77449}" srcOrd="2" destOrd="0" presId="urn:microsoft.com/office/officeart/2016/7/layout/RoundedRectangleTimeline#2"/>
    <dgm:cxn modelId="{541FCBEA-630C-425B-9D0A-8B90FA02C19A}" type="presParOf" srcId="{59D2DD36-EC67-4B5A-993F-3F3AAC214FBE}" destId="{88AE7FFF-F986-415D-BCA7-47801BCC6368}" srcOrd="3" destOrd="0" presId="urn:microsoft.com/office/officeart/2016/7/layout/RoundedRectangleTimeline#2"/>
    <dgm:cxn modelId="{A02082A7-0CA2-4855-85DF-9C06F48EA63B}" type="presParOf" srcId="{59D2DD36-EC67-4B5A-993F-3F3AAC214FBE}" destId="{BF80E8FE-1FF3-4955-81AA-0D119CCF8B7F}" srcOrd="4" destOrd="0" presId="urn:microsoft.com/office/officeart/2016/7/layout/RoundedRectangleTimeline#2"/>
    <dgm:cxn modelId="{05ED469D-0D08-426D-913F-5F9FAC675808}" type="presParOf" srcId="{FE888CE1-9F15-40DF-9718-C8B432B3BB83}" destId="{FDE2B4F7-9093-47A2-8E24-6D912DD0627A}" srcOrd="7" destOrd="0" presId="urn:microsoft.com/office/officeart/2016/7/layout/RoundedRectangleTimeline#2"/>
    <dgm:cxn modelId="{1B063907-FCB3-436B-A17C-D8842DD7295F}" type="presParOf" srcId="{FE888CE1-9F15-40DF-9718-C8B432B3BB83}" destId="{7D44F76B-5C63-443D-A532-5D6DD5ED1AA6}" srcOrd="8" destOrd="0" presId="urn:microsoft.com/office/officeart/2016/7/layout/RoundedRectangleTimeline#2"/>
    <dgm:cxn modelId="{84F4CFF0-87DB-4BAD-BDA5-E075F7A9449B}" type="presParOf" srcId="{7D44F76B-5C63-443D-A532-5D6DD5ED1AA6}" destId="{30526F0C-E541-4005-AF10-52591D76F7C6}" srcOrd="0" destOrd="0" presId="urn:microsoft.com/office/officeart/2016/7/layout/RoundedRectangleTimeline#2"/>
    <dgm:cxn modelId="{9B46BAB6-F533-4BBF-81FB-262CF69DDFAF}" type="presParOf" srcId="{7D44F76B-5C63-443D-A532-5D6DD5ED1AA6}" destId="{F48F76A8-076C-4476-B2C2-A2B4460F7964}" srcOrd="1" destOrd="0" presId="urn:microsoft.com/office/officeart/2016/7/layout/RoundedRectangleTimeline#2"/>
    <dgm:cxn modelId="{44CCB252-19AF-427C-9405-02D106EE1490}" type="presParOf" srcId="{7D44F76B-5C63-443D-A532-5D6DD5ED1AA6}" destId="{06566471-CDE8-4A5C-90B9-3383E2375B7B}" srcOrd="2" destOrd="0" presId="urn:microsoft.com/office/officeart/2016/7/layout/RoundedRectangleTimeline#2"/>
    <dgm:cxn modelId="{BF4334CC-FFA3-4CC1-8AAC-5E3F59828C1A}" type="presParOf" srcId="{7D44F76B-5C63-443D-A532-5D6DD5ED1AA6}" destId="{5B43E1CB-9625-4054-8D5F-F2A544A797CA}" srcOrd="3" destOrd="0" presId="urn:microsoft.com/office/officeart/2016/7/layout/RoundedRectangleTimeline#2"/>
    <dgm:cxn modelId="{306BB935-C5A4-4F72-A512-12BA36147B6C}" type="presParOf" srcId="{7D44F76B-5C63-443D-A532-5D6DD5ED1AA6}" destId="{0E97CEB8-6326-416C-9845-75BA9EE9F9F3}" srcOrd="4" destOrd="0" presId="urn:microsoft.com/office/officeart/2016/7/layout/RoundedRectangleTimeline#2"/>
    <dgm:cxn modelId="{866C0BCF-CE07-46D4-8696-C05179525FBE}" type="presParOf" srcId="{FE888CE1-9F15-40DF-9718-C8B432B3BB83}" destId="{1933D081-A9EC-471C-B8ED-A7D586AF416E}" srcOrd="9" destOrd="0" presId="urn:microsoft.com/office/officeart/2016/7/layout/RoundedRectangleTimeline#2"/>
    <dgm:cxn modelId="{CED0ADC9-EA6D-43B3-BA39-3C658550AFDD}" type="presParOf" srcId="{FE888CE1-9F15-40DF-9718-C8B432B3BB83}" destId="{2D525709-1AEC-4DA6-9277-C335C8A852EB}" srcOrd="10" destOrd="0" presId="urn:microsoft.com/office/officeart/2016/7/layout/RoundedRectangleTimeline#2"/>
    <dgm:cxn modelId="{FE4C593B-6A73-48E7-B5CC-79ED393BD865}" type="presParOf" srcId="{2D525709-1AEC-4DA6-9277-C335C8A852EB}" destId="{7C6C22F7-72CF-4602-8798-8F35E62D2ABA}" srcOrd="0" destOrd="0" presId="urn:microsoft.com/office/officeart/2016/7/layout/RoundedRectangleTimeline#2"/>
    <dgm:cxn modelId="{D675BF4A-3F1A-4E36-9931-FED8E66E4C3D}" type="presParOf" srcId="{2D525709-1AEC-4DA6-9277-C335C8A852EB}" destId="{538BF24A-41F1-4AE1-B92C-88AF2197ADA8}" srcOrd="1" destOrd="0" presId="urn:microsoft.com/office/officeart/2016/7/layout/RoundedRectangleTimeline#2"/>
    <dgm:cxn modelId="{C585E3F5-C502-43CD-A0F9-D1BB344AA91E}" type="presParOf" srcId="{2D525709-1AEC-4DA6-9277-C335C8A852EB}" destId="{7DBAF129-E01F-4907-8922-08FA9EC51B8F}" srcOrd="2" destOrd="0" presId="urn:microsoft.com/office/officeart/2016/7/layout/RoundedRectangleTimeline#2"/>
    <dgm:cxn modelId="{E1703176-A6EB-4411-97DB-EFD4C375903C}" type="presParOf" srcId="{2D525709-1AEC-4DA6-9277-C335C8A852EB}" destId="{7CB3C9A6-3C07-49C5-BD2B-AE1030445119}" srcOrd="3" destOrd="0" presId="urn:microsoft.com/office/officeart/2016/7/layout/RoundedRectangleTimeline#2"/>
    <dgm:cxn modelId="{BB026081-E364-45AC-8786-FDF313078A02}" type="presParOf" srcId="{2D525709-1AEC-4DA6-9277-C335C8A852EB}" destId="{31E5C280-3E8F-475F-A939-9349D0A1E4B7}" srcOrd="4" destOrd="0" presId="urn:microsoft.com/office/officeart/2016/7/layout/RoundedRectangleTimeline#2"/>
    <dgm:cxn modelId="{2F1D4A1D-49AC-4A10-9E3B-35CD0B39802D}" type="presParOf" srcId="{FE888CE1-9F15-40DF-9718-C8B432B3BB83}" destId="{590EA3A8-E847-4900-A1D8-77BAFCF7D91B}" srcOrd="11" destOrd="0" presId="urn:microsoft.com/office/officeart/2016/7/layout/RoundedRectangleTimeline#2"/>
    <dgm:cxn modelId="{EB513F5B-3FE7-4B19-885C-9866756CE4CC}" type="presParOf" srcId="{FE888CE1-9F15-40DF-9718-C8B432B3BB83}" destId="{E2326AB3-EDCD-40DA-9BB9-F6C50F543821}" srcOrd="12" destOrd="0" presId="urn:microsoft.com/office/officeart/2016/7/layout/RoundedRectangleTimeline#2"/>
    <dgm:cxn modelId="{7815D2B3-0FB4-4F1E-B2F1-AD912FF7A2AF}" type="presParOf" srcId="{E2326AB3-EDCD-40DA-9BB9-F6C50F543821}" destId="{6745600A-A9F9-4689-8E7E-EE71ADB977C4}" srcOrd="0" destOrd="0" presId="urn:microsoft.com/office/officeart/2016/7/layout/RoundedRectangleTimeline#2"/>
    <dgm:cxn modelId="{039FB25B-4FA9-4EE9-BB67-BE411518BF8C}" type="presParOf" srcId="{E2326AB3-EDCD-40DA-9BB9-F6C50F543821}" destId="{8CAF45BD-5588-4A6B-B472-F46D9405974E}" srcOrd="1" destOrd="0" presId="urn:microsoft.com/office/officeart/2016/7/layout/RoundedRectangleTimeline#2"/>
    <dgm:cxn modelId="{81CD7AE1-4F1B-4B1B-AEBF-D0099A443A1F}" type="presParOf" srcId="{E2326AB3-EDCD-40DA-9BB9-F6C50F543821}" destId="{84E62D4C-19CF-4C98-9FF5-0D44634C3CE4}" srcOrd="2" destOrd="0" presId="urn:microsoft.com/office/officeart/2016/7/layout/RoundedRectangleTimeline#2"/>
    <dgm:cxn modelId="{AF6807CB-18F3-4E2A-82E4-08BC88A96EB3}" type="presParOf" srcId="{E2326AB3-EDCD-40DA-9BB9-F6C50F543821}" destId="{9554AB62-FAB8-4044-9C2C-1036E993FCF5}" srcOrd="3" destOrd="0" presId="urn:microsoft.com/office/officeart/2016/7/layout/RoundedRectangleTimeline#2"/>
    <dgm:cxn modelId="{9C846427-A814-4F34-ABF8-5630428E5916}" type="presParOf" srcId="{E2326AB3-EDCD-40DA-9BB9-F6C50F543821}" destId="{4D0DF4B2-CFBF-48B0-B3BE-6B1D1B01DF21}" srcOrd="4" destOrd="0" presId="urn:microsoft.com/office/officeart/2016/7/layout/RoundedRectangle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D1787A-9C64-4F4A-939F-771D11F7D692}"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2F0EF962-88C3-4128-BC3E-18CAC02BB0CA}">
      <dgm:prSet custT="1"/>
      <dgm:spPr/>
      <dgm:t>
        <a:bodyPr/>
        <a:lstStyle/>
        <a:p>
          <a:pPr>
            <a:lnSpc>
              <a:spcPct val="100000"/>
            </a:lnSpc>
          </a:pPr>
          <a:r>
            <a:rPr lang="en-US" sz="1400" dirty="0">
              <a:latin typeface="Tenorite" panose="00000500000000000000" pitchFamily="2" charset="0"/>
            </a:rPr>
            <a:t>The configurator enables users to seamlessly interact with objects through features like manipulating and exploring customization options, enhancing usability and engagement.</a:t>
          </a:r>
        </a:p>
      </dgm:t>
    </dgm:pt>
    <dgm:pt modelId="{4F2885EE-B3D3-4AF1-A184-71167DC68BCE}" type="parTrans" cxnId="{3BA64F42-F454-442B-B732-4B1B67BF8629}">
      <dgm:prSet/>
      <dgm:spPr/>
      <dgm:t>
        <a:bodyPr/>
        <a:lstStyle/>
        <a:p>
          <a:endParaRPr lang="en-US"/>
        </a:p>
      </dgm:t>
    </dgm:pt>
    <dgm:pt modelId="{F30432B7-4480-454A-B043-6C21BDAC75CA}" type="sibTrans" cxnId="{3BA64F42-F454-442B-B732-4B1B67BF8629}">
      <dgm:prSet/>
      <dgm:spPr/>
      <dgm:t>
        <a:bodyPr/>
        <a:lstStyle/>
        <a:p>
          <a:endParaRPr lang="en-US"/>
        </a:p>
      </dgm:t>
    </dgm:pt>
    <dgm:pt modelId="{C708B359-FE22-4BF0-870E-C883BDD32740}">
      <dgm:prSet/>
      <dgm:spPr/>
      <dgm:t>
        <a:bodyPr/>
        <a:lstStyle/>
        <a:p>
          <a:pPr>
            <a:lnSpc>
              <a:spcPct val="100000"/>
            </a:lnSpc>
          </a:pPr>
          <a:r>
            <a:rPr lang="en-US" dirty="0">
              <a:latin typeface="Tenorite" panose="00000500000000000000" pitchFamily="2" charset="0"/>
            </a:rPr>
            <a:t>By offering a dynamic and immersive way to customize products, the project redefines user interaction, making personalization intuitive and accessible.</a:t>
          </a:r>
        </a:p>
      </dgm:t>
    </dgm:pt>
    <dgm:pt modelId="{5F16AD19-CEEC-4919-A454-EDBFEC1EA062}" type="parTrans" cxnId="{B664856F-AD2D-4952-8C0B-E108D5A1A86A}">
      <dgm:prSet/>
      <dgm:spPr/>
      <dgm:t>
        <a:bodyPr/>
        <a:lstStyle/>
        <a:p>
          <a:endParaRPr lang="en-US"/>
        </a:p>
      </dgm:t>
    </dgm:pt>
    <dgm:pt modelId="{75780F6E-928A-40D1-A7F5-FBBBECB58448}" type="sibTrans" cxnId="{B664856F-AD2D-4952-8C0B-E108D5A1A86A}">
      <dgm:prSet/>
      <dgm:spPr/>
      <dgm:t>
        <a:bodyPr/>
        <a:lstStyle/>
        <a:p>
          <a:endParaRPr lang="en-US"/>
        </a:p>
      </dgm:t>
    </dgm:pt>
    <dgm:pt modelId="{6CFC6C21-DD7E-46B0-BBE0-757FFFD4255A}">
      <dgm:prSet/>
      <dgm:spPr/>
      <dgm:t>
        <a:bodyPr/>
        <a:lstStyle/>
        <a:p>
          <a:pPr algn="ctr">
            <a:lnSpc>
              <a:spcPct val="100000"/>
            </a:lnSpc>
          </a:pPr>
          <a:r>
            <a:rPr lang="en-US" dirty="0">
              <a:latin typeface="Tenorite" panose="00000500000000000000" pitchFamily="2" charset="0"/>
            </a:rPr>
            <a:t>The inclusion of data tracking capabilities ensures that every interaction is logged, enabling meaningful analysis and insights for surveyors. </a:t>
          </a:r>
        </a:p>
      </dgm:t>
    </dgm:pt>
    <dgm:pt modelId="{E0DA809A-198A-4F58-B468-CC2B775A09E9}" type="parTrans" cxnId="{E0C7F884-60FF-4007-A0F7-E491168A1AC3}">
      <dgm:prSet/>
      <dgm:spPr/>
      <dgm:t>
        <a:bodyPr/>
        <a:lstStyle/>
        <a:p>
          <a:endParaRPr lang="en-US"/>
        </a:p>
      </dgm:t>
    </dgm:pt>
    <dgm:pt modelId="{73363823-E713-45C8-A316-5570C3731AFB}" type="sibTrans" cxnId="{E0C7F884-60FF-4007-A0F7-E491168A1AC3}">
      <dgm:prSet/>
      <dgm:spPr/>
      <dgm:t>
        <a:bodyPr/>
        <a:lstStyle/>
        <a:p>
          <a:endParaRPr lang="en-US"/>
        </a:p>
      </dgm:t>
    </dgm:pt>
    <dgm:pt modelId="{535511E8-DD13-4763-A7E6-6588899E765C}" type="pres">
      <dgm:prSet presAssocID="{EDD1787A-9C64-4F4A-939F-771D11F7D692}" presName="root" presStyleCnt="0">
        <dgm:presLayoutVars>
          <dgm:dir/>
          <dgm:resizeHandles val="exact"/>
        </dgm:presLayoutVars>
      </dgm:prSet>
      <dgm:spPr/>
    </dgm:pt>
    <dgm:pt modelId="{9F2C38E9-9163-47EB-8B58-FA6CFE666DFA}" type="pres">
      <dgm:prSet presAssocID="{2F0EF962-88C3-4128-BC3E-18CAC02BB0CA}" presName="compNode" presStyleCnt="0"/>
      <dgm:spPr/>
    </dgm:pt>
    <dgm:pt modelId="{6CBA77EB-DA20-499B-92B3-A4897BF45EE0}" type="pres">
      <dgm:prSet presAssocID="{2F0EF962-88C3-4128-BC3E-18CAC02BB0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0F34BF31-4270-46FA-8869-251CCE6A6F03}" type="pres">
      <dgm:prSet presAssocID="{2F0EF962-88C3-4128-BC3E-18CAC02BB0CA}" presName="spaceRect" presStyleCnt="0"/>
      <dgm:spPr/>
    </dgm:pt>
    <dgm:pt modelId="{D0C0BA67-C57B-42C4-9ADF-92200D376E01}" type="pres">
      <dgm:prSet presAssocID="{2F0EF962-88C3-4128-BC3E-18CAC02BB0CA}" presName="textRect" presStyleLbl="revTx" presStyleIdx="0" presStyleCnt="3" custScaleX="113812">
        <dgm:presLayoutVars>
          <dgm:chMax val="1"/>
          <dgm:chPref val="1"/>
        </dgm:presLayoutVars>
      </dgm:prSet>
      <dgm:spPr/>
    </dgm:pt>
    <dgm:pt modelId="{0A74F1FA-94A1-47D0-B212-E30286983B30}" type="pres">
      <dgm:prSet presAssocID="{F30432B7-4480-454A-B043-6C21BDAC75CA}" presName="sibTrans" presStyleCnt="0"/>
      <dgm:spPr/>
    </dgm:pt>
    <dgm:pt modelId="{069D0549-C61A-4523-9046-5DE130497B78}" type="pres">
      <dgm:prSet presAssocID="{C708B359-FE22-4BF0-870E-C883BDD32740}" presName="compNode" presStyleCnt="0"/>
      <dgm:spPr/>
    </dgm:pt>
    <dgm:pt modelId="{E41D5F3E-A9BD-4A39-84F1-20EA859AA224}" type="pres">
      <dgm:prSet presAssocID="{C708B359-FE22-4BF0-870E-C883BDD3274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irtual RealityHeadset"/>
        </a:ext>
      </dgm:extLst>
    </dgm:pt>
    <dgm:pt modelId="{5859297B-8806-4701-8BB2-3C94CB4F6F94}" type="pres">
      <dgm:prSet presAssocID="{C708B359-FE22-4BF0-870E-C883BDD32740}" presName="spaceRect" presStyleCnt="0"/>
      <dgm:spPr/>
    </dgm:pt>
    <dgm:pt modelId="{16A787B1-2CE2-4E3A-8103-62F1E884FE79}" type="pres">
      <dgm:prSet presAssocID="{C708B359-FE22-4BF0-870E-C883BDD32740}" presName="textRect" presStyleLbl="revTx" presStyleIdx="1" presStyleCnt="3" custScaleX="108667">
        <dgm:presLayoutVars>
          <dgm:chMax val="1"/>
          <dgm:chPref val="1"/>
        </dgm:presLayoutVars>
      </dgm:prSet>
      <dgm:spPr/>
    </dgm:pt>
    <dgm:pt modelId="{6CD3EF83-E992-4B63-BF72-4F1FE354C613}" type="pres">
      <dgm:prSet presAssocID="{75780F6E-928A-40D1-A7F5-FBBBECB58448}" presName="sibTrans" presStyleCnt="0"/>
      <dgm:spPr/>
    </dgm:pt>
    <dgm:pt modelId="{F67CB61D-EF34-41A4-9C1F-43666B53B77F}" type="pres">
      <dgm:prSet presAssocID="{6CFC6C21-DD7E-46B0-BBE0-757FFFD4255A}" presName="compNode" presStyleCnt="0"/>
      <dgm:spPr/>
    </dgm:pt>
    <dgm:pt modelId="{C6F91D40-A529-423A-B776-EE322252FD15}" type="pres">
      <dgm:prSet presAssocID="{6CFC6C21-DD7E-46B0-BBE0-757FFFD4255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atistics with solid fill"/>
        </a:ext>
      </dgm:extLst>
    </dgm:pt>
    <dgm:pt modelId="{59CCA2A0-6A46-4D23-B598-F3BAAFF96766}" type="pres">
      <dgm:prSet presAssocID="{6CFC6C21-DD7E-46B0-BBE0-757FFFD4255A}" presName="spaceRect" presStyleCnt="0"/>
      <dgm:spPr/>
    </dgm:pt>
    <dgm:pt modelId="{212366DE-C3A2-483F-8A9B-C7C00259BF7B}" type="pres">
      <dgm:prSet presAssocID="{6CFC6C21-DD7E-46B0-BBE0-757FFFD4255A}" presName="textRect" presStyleLbl="revTx" presStyleIdx="2" presStyleCnt="3" custScaleX="110501">
        <dgm:presLayoutVars>
          <dgm:chMax val="1"/>
          <dgm:chPref val="1"/>
        </dgm:presLayoutVars>
      </dgm:prSet>
      <dgm:spPr/>
    </dgm:pt>
  </dgm:ptLst>
  <dgm:cxnLst>
    <dgm:cxn modelId="{EE321008-3EDD-4F06-B1A5-6B2D5A695E6B}" type="presOf" srcId="{2F0EF962-88C3-4128-BC3E-18CAC02BB0CA}" destId="{D0C0BA67-C57B-42C4-9ADF-92200D376E01}" srcOrd="0" destOrd="0" presId="urn:microsoft.com/office/officeart/2018/2/layout/IconLabelList"/>
    <dgm:cxn modelId="{E06AB25B-7871-4621-8D16-FE4009912F38}" type="presOf" srcId="{C708B359-FE22-4BF0-870E-C883BDD32740}" destId="{16A787B1-2CE2-4E3A-8103-62F1E884FE79}" srcOrd="0" destOrd="0" presId="urn:microsoft.com/office/officeart/2018/2/layout/IconLabelList"/>
    <dgm:cxn modelId="{3BA64F42-F454-442B-B732-4B1B67BF8629}" srcId="{EDD1787A-9C64-4F4A-939F-771D11F7D692}" destId="{2F0EF962-88C3-4128-BC3E-18CAC02BB0CA}" srcOrd="0" destOrd="0" parTransId="{4F2885EE-B3D3-4AF1-A184-71167DC68BCE}" sibTransId="{F30432B7-4480-454A-B043-6C21BDAC75CA}"/>
    <dgm:cxn modelId="{B664856F-AD2D-4952-8C0B-E108D5A1A86A}" srcId="{EDD1787A-9C64-4F4A-939F-771D11F7D692}" destId="{C708B359-FE22-4BF0-870E-C883BDD32740}" srcOrd="1" destOrd="0" parTransId="{5F16AD19-CEEC-4919-A454-EDBFEC1EA062}" sibTransId="{75780F6E-928A-40D1-A7F5-FBBBECB58448}"/>
    <dgm:cxn modelId="{E0C7F884-60FF-4007-A0F7-E491168A1AC3}" srcId="{EDD1787A-9C64-4F4A-939F-771D11F7D692}" destId="{6CFC6C21-DD7E-46B0-BBE0-757FFFD4255A}" srcOrd="2" destOrd="0" parTransId="{E0DA809A-198A-4F58-B468-CC2B775A09E9}" sibTransId="{73363823-E713-45C8-A316-5570C3731AFB}"/>
    <dgm:cxn modelId="{E383F690-9B49-4BD0-9AA3-7D7A0EEF54F8}" type="presOf" srcId="{6CFC6C21-DD7E-46B0-BBE0-757FFFD4255A}" destId="{212366DE-C3A2-483F-8A9B-C7C00259BF7B}" srcOrd="0" destOrd="0" presId="urn:microsoft.com/office/officeart/2018/2/layout/IconLabelList"/>
    <dgm:cxn modelId="{15CC71D9-2EB1-458A-82EC-E2C7AE45A4A6}" type="presOf" srcId="{EDD1787A-9C64-4F4A-939F-771D11F7D692}" destId="{535511E8-DD13-4763-A7E6-6588899E765C}" srcOrd="0" destOrd="0" presId="urn:microsoft.com/office/officeart/2018/2/layout/IconLabelList"/>
    <dgm:cxn modelId="{7BBFF60A-5966-403D-A566-75F24C87B40D}" type="presParOf" srcId="{535511E8-DD13-4763-A7E6-6588899E765C}" destId="{9F2C38E9-9163-47EB-8B58-FA6CFE666DFA}" srcOrd="0" destOrd="0" presId="urn:microsoft.com/office/officeart/2018/2/layout/IconLabelList"/>
    <dgm:cxn modelId="{9A7A2ADB-7468-4135-B5DD-AA301D42BAF6}" type="presParOf" srcId="{9F2C38E9-9163-47EB-8B58-FA6CFE666DFA}" destId="{6CBA77EB-DA20-499B-92B3-A4897BF45EE0}" srcOrd="0" destOrd="0" presId="urn:microsoft.com/office/officeart/2018/2/layout/IconLabelList"/>
    <dgm:cxn modelId="{86BADFDF-BFD1-4E72-A5C6-BE0E407C5FDA}" type="presParOf" srcId="{9F2C38E9-9163-47EB-8B58-FA6CFE666DFA}" destId="{0F34BF31-4270-46FA-8869-251CCE6A6F03}" srcOrd="1" destOrd="0" presId="urn:microsoft.com/office/officeart/2018/2/layout/IconLabelList"/>
    <dgm:cxn modelId="{5C7034FE-5957-4A6D-BD98-411EC5640C24}" type="presParOf" srcId="{9F2C38E9-9163-47EB-8B58-FA6CFE666DFA}" destId="{D0C0BA67-C57B-42C4-9ADF-92200D376E01}" srcOrd="2" destOrd="0" presId="urn:microsoft.com/office/officeart/2018/2/layout/IconLabelList"/>
    <dgm:cxn modelId="{47608EE5-F2E3-4D7F-A6B6-BB0A5BEF344D}" type="presParOf" srcId="{535511E8-DD13-4763-A7E6-6588899E765C}" destId="{0A74F1FA-94A1-47D0-B212-E30286983B30}" srcOrd="1" destOrd="0" presId="urn:microsoft.com/office/officeart/2018/2/layout/IconLabelList"/>
    <dgm:cxn modelId="{8E1340CE-4EC7-412F-9DF9-50A282B87F9A}" type="presParOf" srcId="{535511E8-DD13-4763-A7E6-6588899E765C}" destId="{069D0549-C61A-4523-9046-5DE130497B78}" srcOrd="2" destOrd="0" presId="urn:microsoft.com/office/officeart/2018/2/layout/IconLabelList"/>
    <dgm:cxn modelId="{92BABFE7-14AD-408E-880D-4E40F66BE8B5}" type="presParOf" srcId="{069D0549-C61A-4523-9046-5DE130497B78}" destId="{E41D5F3E-A9BD-4A39-84F1-20EA859AA224}" srcOrd="0" destOrd="0" presId="urn:microsoft.com/office/officeart/2018/2/layout/IconLabelList"/>
    <dgm:cxn modelId="{C00BE30F-324E-4451-888A-9ABE1D21F6D4}" type="presParOf" srcId="{069D0549-C61A-4523-9046-5DE130497B78}" destId="{5859297B-8806-4701-8BB2-3C94CB4F6F94}" srcOrd="1" destOrd="0" presId="urn:microsoft.com/office/officeart/2018/2/layout/IconLabelList"/>
    <dgm:cxn modelId="{B7760495-86C9-4B41-8A8C-049B2F898345}" type="presParOf" srcId="{069D0549-C61A-4523-9046-5DE130497B78}" destId="{16A787B1-2CE2-4E3A-8103-62F1E884FE79}" srcOrd="2" destOrd="0" presId="urn:microsoft.com/office/officeart/2018/2/layout/IconLabelList"/>
    <dgm:cxn modelId="{2FEDBD8F-4854-4E76-8FBB-90941005FE9A}" type="presParOf" srcId="{535511E8-DD13-4763-A7E6-6588899E765C}" destId="{6CD3EF83-E992-4B63-BF72-4F1FE354C613}" srcOrd="3" destOrd="0" presId="urn:microsoft.com/office/officeart/2018/2/layout/IconLabelList"/>
    <dgm:cxn modelId="{930C4385-6732-49CD-A651-32927518C0F8}" type="presParOf" srcId="{535511E8-DD13-4763-A7E6-6588899E765C}" destId="{F67CB61D-EF34-41A4-9C1F-43666B53B77F}" srcOrd="4" destOrd="0" presId="urn:microsoft.com/office/officeart/2018/2/layout/IconLabelList"/>
    <dgm:cxn modelId="{FB677DC9-DEEA-4405-BB19-6D93A89BCA19}" type="presParOf" srcId="{F67CB61D-EF34-41A4-9C1F-43666B53B77F}" destId="{C6F91D40-A529-423A-B776-EE322252FD15}" srcOrd="0" destOrd="0" presId="urn:microsoft.com/office/officeart/2018/2/layout/IconLabelList"/>
    <dgm:cxn modelId="{41415091-316B-434F-8D7E-0E2E2DB8D4F4}" type="presParOf" srcId="{F67CB61D-EF34-41A4-9C1F-43666B53B77F}" destId="{59CCA2A0-6A46-4D23-B598-F3BAAFF96766}" srcOrd="1" destOrd="0" presId="urn:microsoft.com/office/officeart/2018/2/layout/IconLabelList"/>
    <dgm:cxn modelId="{39D4EA78-C96F-4429-9E1C-D7DD35E4CE84}" type="presParOf" srcId="{F67CB61D-EF34-41A4-9C1F-43666B53B77F}" destId="{212366DE-C3A2-483F-8A9B-C7C00259BF7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EF9B-D3C1-4908-B392-1B3D5FACF2C8}">
      <dsp:nvSpPr>
        <dsp:cNvPr id="0" name=""/>
        <dsp:cNvSpPr/>
      </dsp:nvSpPr>
      <dsp:spPr>
        <a:xfrm>
          <a:off x="-180227" y="9262"/>
          <a:ext cx="7003777" cy="16643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37F22D-EFA4-4231-8B46-FDC96416C1DE}">
      <dsp:nvSpPr>
        <dsp:cNvPr id="0" name=""/>
        <dsp:cNvSpPr/>
      </dsp:nvSpPr>
      <dsp:spPr>
        <a:xfrm>
          <a:off x="323226" y="383732"/>
          <a:ext cx="915369" cy="9153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F7DD2-B229-42C6-89FB-B8A3A416B986}">
      <dsp:nvSpPr>
        <dsp:cNvPr id="0" name=""/>
        <dsp:cNvSpPr/>
      </dsp:nvSpPr>
      <dsp:spPr>
        <a:xfrm>
          <a:off x="1742048" y="9262"/>
          <a:ext cx="5077740" cy="1664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39" tIns="176139" rIns="176139" bIns="176139" numCol="1" spcCol="1270" anchor="ctr" anchorCtr="0">
          <a:noAutofit/>
        </a:bodyPr>
        <a:lstStyle/>
        <a:p>
          <a:pPr marL="0" lvl="0" indent="0" algn="l" defTabSz="1022350">
            <a:lnSpc>
              <a:spcPct val="90000"/>
            </a:lnSpc>
            <a:spcBef>
              <a:spcPct val="0"/>
            </a:spcBef>
            <a:spcAft>
              <a:spcPct val="35000"/>
            </a:spcAft>
            <a:buNone/>
          </a:pPr>
          <a:r>
            <a:rPr lang="en-US" sz="2300" kern="1200" dirty="0"/>
            <a:t>Develop a Mixed Reality Configurator using existing 3D models from 2D and 3D configurators. </a:t>
          </a:r>
        </a:p>
      </dsp:txBody>
      <dsp:txXfrm>
        <a:off x="1742048" y="9262"/>
        <a:ext cx="5077740" cy="1664308"/>
      </dsp:txXfrm>
    </dsp:sp>
    <dsp:sp modelId="{41BB1789-5A7F-4AEE-B5CA-C9EBFD29916C}">
      <dsp:nvSpPr>
        <dsp:cNvPr id="0" name=""/>
        <dsp:cNvSpPr/>
      </dsp:nvSpPr>
      <dsp:spPr>
        <a:xfrm>
          <a:off x="-180227" y="2089648"/>
          <a:ext cx="7003777" cy="16643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1C24D-63D7-49CA-B35F-30B34329C9A5}">
      <dsp:nvSpPr>
        <dsp:cNvPr id="0" name=""/>
        <dsp:cNvSpPr/>
      </dsp:nvSpPr>
      <dsp:spPr>
        <a:xfrm>
          <a:off x="323226" y="2464117"/>
          <a:ext cx="915369" cy="9153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810D7C-4CC9-4128-8219-106273D5EF26}">
      <dsp:nvSpPr>
        <dsp:cNvPr id="0" name=""/>
        <dsp:cNvSpPr/>
      </dsp:nvSpPr>
      <dsp:spPr>
        <a:xfrm>
          <a:off x="1742048" y="2089648"/>
          <a:ext cx="5077740" cy="1664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39" tIns="176139" rIns="176139" bIns="176139" numCol="1" spcCol="1270" anchor="ctr" anchorCtr="0">
          <a:noAutofit/>
        </a:bodyPr>
        <a:lstStyle/>
        <a:p>
          <a:pPr marL="0" lvl="0" indent="0" algn="l" defTabSz="1022350">
            <a:lnSpc>
              <a:spcPct val="90000"/>
            </a:lnSpc>
            <a:spcBef>
              <a:spcPct val="0"/>
            </a:spcBef>
            <a:spcAft>
              <a:spcPct val="35000"/>
            </a:spcAft>
            <a:buNone/>
          </a:pPr>
          <a:r>
            <a:rPr lang="en-US" sz="2300" kern="1200"/>
            <a:t>Enable users to experience mixed reality by allowing them to customize objects interactively.</a:t>
          </a:r>
        </a:p>
      </dsp:txBody>
      <dsp:txXfrm>
        <a:off x="1742048" y="2089648"/>
        <a:ext cx="5077740" cy="1664308"/>
      </dsp:txXfrm>
    </dsp:sp>
    <dsp:sp modelId="{9485420A-0A3E-4302-B001-66D14ABE572A}">
      <dsp:nvSpPr>
        <dsp:cNvPr id="0" name=""/>
        <dsp:cNvSpPr/>
      </dsp:nvSpPr>
      <dsp:spPr>
        <a:xfrm>
          <a:off x="-180227" y="4170033"/>
          <a:ext cx="7003777" cy="16643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ACE411-277F-4980-9DD2-A893B961E74D}">
      <dsp:nvSpPr>
        <dsp:cNvPr id="0" name=""/>
        <dsp:cNvSpPr/>
      </dsp:nvSpPr>
      <dsp:spPr>
        <a:xfrm>
          <a:off x="323226" y="4544503"/>
          <a:ext cx="915369" cy="9153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977C63-BE54-481C-903E-E0EA860C8DA5}">
      <dsp:nvSpPr>
        <dsp:cNvPr id="0" name=""/>
        <dsp:cNvSpPr/>
      </dsp:nvSpPr>
      <dsp:spPr>
        <a:xfrm>
          <a:off x="1742048" y="4170033"/>
          <a:ext cx="3151699" cy="1664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39" tIns="176139" rIns="176139" bIns="176139" numCol="1" spcCol="1270" anchor="ctr" anchorCtr="0">
          <a:noAutofit/>
        </a:bodyPr>
        <a:lstStyle/>
        <a:p>
          <a:pPr marL="0" lvl="0" indent="0" algn="l" defTabSz="1022350">
            <a:lnSpc>
              <a:spcPct val="90000"/>
            </a:lnSpc>
            <a:spcBef>
              <a:spcPct val="0"/>
            </a:spcBef>
            <a:spcAft>
              <a:spcPct val="35000"/>
            </a:spcAft>
            <a:buNone/>
          </a:pPr>
          <a:r>
            <a:rPr lang="en-US" sz="2300" kern="1200"/>
            <a:t>Data Recorded</a:t>
          </a:r>
        </a:p>
      </dsp:txBody>
      <dsp:txXfrm>
        <a:off x="1742048" y="4170033"/>
        <a:ext cx="3151699" cy="1664308"/>
      </dsp:txXfrm>
    </dsp:sp>
    <dsp:sp modelId="{8E6270A8-C561-48C3-9A23-FBFBFF9ED3D1}">
      <dsp:nvSpPr>
        <dsp:cNvPr id="0" name=""/>
        <dsp:cNvSpPr/>
      </dsp:nvSpPr>
      <dsp:spPr>
        <a:xfrm>
          <a:off x="4134483" y="4157884"/>
          <a:ext cx="2654470" cy="1664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39" tIns="176139" rIns="176139" bIns="176139" numCol="1" spcCol="1270" anchor="ctr" anchorCtr="0">
          <a:noAutofit/>
        </a:bodyPr>
        <a:lstStyle/>
        <a:p>
          <a:pPr marL="0" lvl="0" indent="0" algn="l" defTabSz="622300">
            <a:lnSpc>
              <a:spcPct val="90000"/>
            </a:lnSpc>
            <a:spcBef>
              <a:spcPct val="0"/>
            </a:spcBef>
            <a:spcAft>
              <a:spcPct val="35000"/>
            </a:spcAft>
            <a:buNone/>
          </a:pPr>
          <a:r>
            <a:rPr lang="en-US" sz="1400" kern="1200" dirty="0"/>
            <a:t>Configuration details or modifications during the session.</a:t>
          </a:r>
        </a:p>
        <a:p>
          <a:pPr marL="0" lvl="0" indent="0" algn="l" defTabSz="622300">
            <a:lnSpc>
              <a:spcPct val="90000"/>
            </a:lnSpc>
            <a:spcBef>
              <a:spcPct val="0"/>
            </a:spcBef>
            <a:spcAft>
              <a:spcPct val="35000"/>
            </a:spcAft>
            <a:buNone/>
          </a:pPr>
          <a:endParaRPr lang="en-US" sz="600" kern="1200" dirty="0"/>
        </a:p>
        <a:p>
          <a:pPr marL="0" lvl="0" indent="0" algn="l" defTabSz="622300">
            <a:lnSpc>
              <a:spcPct val="90000"/>
            </a:lnSpc>
            <a:spcBef>
              <a:spcPct val="0"/>
            </a:spcBef>
            <a:spcAft>
              <a:spcPct val="35000"/>
            </a:spcAft>
            <a:buNone/>
          </a:pPr>
          <a:r>
            <a:rPr lang="en-US" sz="1400" kern="1200" dirty="0"/>
            <a:t>Session start and end times.</a:t>
          </a:r>
        </a:p>
        <a:p>
          <a:pPr marL="0" lvl="0" indent="0" algn="l" defTabSz="622300">
            <a:lnSpc>
              <a:spcPct val="90000"/>
            </a:lnSpc>
            <a:spcBef>
              <a:spcPct val="0"/>
            </a:spcBef>
            <a:spcAft>
              <a:spcPct val="35000"/>
            </a:spcAft>
            <a:buNone/>
          </a:pPr>
          <a:endParaRPr lang="en-US" sz="600" kern="1200" dirty="0"/>
        </a:p>
        <a:p>
          <a:pPr marL="0" lvl="0" indent="0" algn="l" defTabSz="622300">
            <a:lnSpc>
              <a:spcPct val="90000"/>
            </a:lnSpc>
            <a:spcBef>
              <a:spcPct val="0"/>
            </a:spcBef>
            <a:spcAft>
              <a:spcPct val="35000"/>
            </a:spcAft>
            <a:buNone/>
          </a:pPr>
          <a:r>
            <a:rPr lang="en-US" sz="1400" kern="1200" dirty="0"/>
            <a:t>User customization choices.</a:t>
          </a:r>
        </a:p>
      </dsp:txBody>
      <dsp:txXfrm>
        <a:off x="4134483" y="4157884"/>
        <a:ext cx="2654470" cy="1664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E1909-6D15-4D34-9FC0-CA54875845A1}">
      <dsp:nvSpPr>
        <dsp:cNvPr id="0" name=""/>
        <dsp:cNvSpPr/>
      </dsp:nvSpPr>
      <dsp:spPr>
        <a:xfrm>
          <a:off x="0" y="0"/>
          <a:ext cx="1032378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5CFF93-88D9-4962-9936-A10E40E64525}">
      <dsp:nvSpPr>
        <dsp:cNvPr id="0" name=""/>
        <dsp:cNvSpPr/>
      </dsp:nvSpPr>
      <dsp:spPr>
        <a:xfrm>
          <a:off x="0" y="0"/>
          <a:ext cx="2064757" cy="452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UNITY</a:t>
          </a:r>
        </a:p>
      </dsp:txBody>
      <dsp:txXfrm>
        <a:off x="0" y="0"/>
        <a:ext cx="2064757" cy="4527541"/>
      </dsp:txXfrm>
    </dsp:sp>
    <dsp:sp modelId="{4042E8AF-79F9-4A56-BDBA-1C8AED95819C}">
      <dsp:nvSpPr>
        <dsp:cNvPr id="0" name=""/>
        <dsp:cNvSpPr/>
      </dsp:nvSpPr>
      <dsp:spPr>
        <a:xfrm>
          <a:off x="2219613" y="35647"/>
          <a:ext cx="8104172" cy="712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Unity Technologies, June 2005</a:t>
          </a:r>
        </a:p>
      </dsp:txBody>
      <dsp:txXfrm>
        <a:off x="2219613" y="35647"/>
        <a:ext cx="8104172" cy="712955"/>
      </dsp:txXfrm>
    </dsp:sp>
    <dsp:sp modelId="{6CBF1AEE-0F7C-4320-8BDA-787A62F0311B}">
      <dsp:nvSpPr>
        <dsp:cNvPr id="0" name=""/>
        <dsp:cNvSpPr/>
      </dsp:nvSpPr>
      <dsp:spPr>
        <a:xfrm>
          <a:off x="2064757" y="748602"/>
          <a:ext cx="8259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66127D-2665-4C84-AF46-0441FDBD6EDA}">
      <dsp:nvSpPr>
        <dsp:cNvPr id="0" name=""/>
        <dsp:cNvSpPr/>
      </dsp:nvSpPr>
      <dsp:spPr>
        <a:xfrm>
          <a:off x="2219613" y="784250"/>
          <a:ext cx="8104172" cy="712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 C++</a:t>
          </a:r>
        </a:p>
      </dsp:txBody>
      <dsp:txXfrm>
        <a:off x="2219613" y="784250"/>
        <a:ext cx="8104172" cy="712955"/>
      </dsp:txXfrm>
    </dsp:sp>
    <dsp:sp modelId="{21B6BB3B-0ADE-471D-8B54-23413BDCC24E}">
      <dsp:nvSpPr>
        <dsp:cNvPr id="0" name=""/>
        <dsp:cNvSpPr/>
      </dsp:nvSpPr>
      <dsp:spPr>
        <a:xfrm>
          <a:off x="2064757" y="1497205"/>
          <a:ext cx="8259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F491E-FEDF-46E2-BDDF-14E4B4C898F4}">
      <dsp:nvSpPr>
        <dsp:cNvPr id="0" name=""/>
        <dsp:cNvSpPr/>
      </dsp:nvSpPr>
      <dsp:spPr>
        <a:xfrm>
          <a:off x="2219613" y="1532853"/>
          <a:ext cx="8104172" cy="712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Interactive 2D &amp; 3D </a:t>
          </a:r>
        </a:p>
      </dsp:txBody>
      <dsp:txXfrm>
        <a:off x="2219613" y="1532853"/>
        <a:ext cx="8104172" cy="712955"/>
      </dsp:txXfrm>
    </dsp:sp>
    <dsp:sp modelId="{24402654-A812-453F-AF55-85C75110A19F}">
      <dsp:nvSpPr>
        <dsp:cNvPr id="0" name=""/>
        <dsp:cNvSpPr/>
      </dsp:nvSpPr>
      <dsp:spPr>
        <a:xfrm>
          <a:off x="2064757" y="2245808"/>
          <a:ext cx="8259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64311B-A1D4-431E-A8BE-5EB1D4F8A65D}">
      <dsp:nvSpPr>
        <dsp:cNvPr id="0" name=""/>
        <dsp:cNvSpPr/>
      </dsp:nvSpPr>
      <dsp:spPr>
        <a:xfrm>
          <a:off x="2219613" y="2281456"/>
          <a:ext cx="8104172" cy="712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Virtual reality (VR), and augmented reality (AR) applications. </a:t>
          </a:r>
        </a:p>
      </dsp:txBody>
      <dsp:txXfrm>
        <a:off x="2219613" y="2281456"/>
        <a:ext cx="8104172" cy="712955"/>
      </dsp:txXfrm>
    </dsp:sp>
    <dsp:sp modelId="{D6F39445-3787-42D9-AC9A-B6CA8CBAFD52}">
      <dsp:nvSpPr>
        <dsp:cNvPr id="0" name=""/>
        <dsp:cNvSpPr/>
      </dsp:nvSpPr>
      <dsp:spPr>
        <a:xfrm>
          <a:off x="2064757" y="2994411"/>
          <a:ext cx="8259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C1E3A0-D678-4360-9CE1-06DC29E29BFB}">
      <dsp:nvSpPr>
        <dsp:cNvPr id="0" name=""/>
        <dsp:cNvSpPr/>
      </dsp:nvSpPr>
      <dsp:spPr>
        <a:xfrm>
          <a:off x="2219613" y="3030059"/>
          <a:ext cx="8104172" cy="712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Cross-platform game engine and development environment.</a:t>
          </a:r>
        </a:p>
      </dsp:txBody>
      <dsp:txXfrm>
        <a:off x="2219613" y="3030059"/>
        <a:ext cx="8104172" cy="712955"/>
      </dsp:txXfrm>
    </dsp:sp>
    <dsp:sp modelId="{969141F7-A874-4F24-A083-5991350BD50E}">
      <dsp:nvSpPr>
        <dsp:cNvPr id="0" name=""/>
        <dsp:cNvSpPr/>
      </dsp:nvSpPr>
      <dsp:spPr>
        <a:xfrm>
          <a:off x="2064757" y="3743014"/>
          <a:ext cx="8259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032320-E4D0-4BAB-B45D-0A16BA081F10}">
      <dsp:nvSpPr>
        <dsp:cNvPr id="0" name=""/>
        <dsp:cNvSpPr/>
      </dsp:nvSpPr>
      <dsp:spPr>
        <a:xfrm>
          <a:off x="2219613" y="3778661"/>
          <a:ext cx="8104172" cy="712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Versatility and ease of use across various industries.</a:t>
          </a:r>
        </a:p>
      </dsp:txBody>
      <dsp:txXfrm>
        <a:off x="2219613" y="3778661"/>
        <a:ext cx="8104172" cy="712955"/>
      </dsp:txXfrm>
    </dsp:sp>
    <dsp:sp modelId="{A1CFC16D-B0C8-4C27-BC6C-EFA2887B5F49}">
      <dsp:nvSpPr>
        <dsp:cNvPr id="0" name=""/>
        <dsp:cNvSpPr/>
      </dsp:nvSpPr>
      <dsp:spPr>
        <a:xfrm>
          <a:off x="2064757" y="4491616"/>
          <a:ext cx="825902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A916F-6B53-413E-A301-09A5953DCB82}">
      <dsp:nvSpPr>
        <dsp:cNvPr id="0" name=""/>
        <dsp:cNvSpPr/>
      </dsp:nvSpPr>
      <dsp:spPr>
        <a:xfrm>
          <a:off x="0" y="0"/>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C90895-8201-4749-A174-64CED0D06FB9}">
      <dsp:nvSpPr>
        <dsp:cNvPr id="0" name=""/>
        <dsp:cNvSpPr/>
      </dsp:nvSpPr>
      <dsp:spPr>
        <a:xfrm>
          <a:off x="0" y="0"/>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t>Cutting-edge Mixed Reality (MR) headset. </a:t>
          </a:r>
          <a:endParaRPr lang="en-US" sz="2400" kern="1200" dirty="0"/>
        </a:p>
      </dsp:txBody>
      <dsp:txXfrm>
        <a:off x="0" y="0"/>
        <a:ext cx="7003777" cy="1460901"/>
      </dsp:txXfrm>
    </dsp:sp>
    <dsp:sp modelId="{F2864F67-25F7-48F7-8C70-22B693D2E42C}">
      <dsp:nvSpPr>
        <dsp:cNvPr id="0" name=""/>
        <dsp:cNvSpPr/>
      </dsp:nvSpPr>
      <dsp:spPr>
        <a:xfrm>
          <a:off x="0" y="1460901"/>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211C66-3BE7-4FBB-84E8-65EDE3E94006}">
      <dsp:nvSpPr>
        <dsp:cNvPr id="0" name=""/>
        <dsp:cNvSpPr/>
      </dsp:nvSpPr>
      <dsp:spPr>
        <a:xfrm>
          <a:off x="0" y="1460901"/>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Digital content with the physical world.</a:t>
          </a:r>
          <a:endParaRPr lang="en-US" sz="2400" kern="1200"/>
        </a:p>
      </dsp:txBody>
      <dsp:txXfrm>
        <a:off x="0" y="1460901"/>
        <a:ext cx="7003777" cy="1460901"/>
      </dsp:txXfrm>
    </dsp:sp>
    <dsp:sp modelId="{3921BE85-B7FD-453D-8E77-E98F14ECFFF9}">
      <dsp:nvSpPr>
        <dsp:cNvPr id="0" name=""/>
        <dsp:cNvSpPr/>
      </dsp:nvSpPr>
      <dsp:spPr>
        <a:xfrm>
          <a:off x="0" y="2921802"/>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0888B-9FDB-4273-8195-1CE13A139581}">
      <dsp:nvSpPr>
        <dsp:cNvPr id="0" name=""/>
        <dsp:cNvSpPr/>
      </dsp:nvSpPr>
      <dsp:spPr>
        <a:xfrm>
          <a:off x="0" y="2921802"/>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Interact with holograms overlaid on their real environment.</a:t>
          </a:r>
          <a:endParaRPr lang="en-US" sz="2400" kern="1200"/>
        </a:p>
      </dsp:txBody>
      <dsp:txXfrm>
        <a:off x="0" y="2921802"/>
        <a:ext cx="7003777" cy="1460901"/>
      </dsp:txXfrm>
    </dsp:sp>
    <dsp:sp modelId="{60962283-E9C1-408C-A916-A66F35FE1640}">
      <dsp:nvSpPr>
        <dsp:cNvPr id="0" name=""/>
        <dsp:cNvSpPr/>
      </dsp:nvSpPr>
      <dsp:spPr>
        <a:xfrm>
          <a:off x="0" y="4382703"/>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CAACB-40A5-425B-9805-33424E138B33}">
      <dsp:nvSpPr>
        <dsp:cNvPr id="0" name=""/>
        <dsp:cNvSpPr/>
      </dsp:nvSpPr>
      <dsp:spPr>
        <a:xfrm>
          <a:off x="0" y="4382703"/>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Including eye-tracking (with gaze and dwell), hand-tracking, and voice input.</a:t>
          </a:r>
          <a:endParaRPr lang="en-US" sz="2400" kern="1200"/>
        </a:p>
      </dsp:txBody>
      <dsp:txXfrm>
        <a:off x="0" y="4382703"/>
        <a:ext cx="7003777" cy="14609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017846" y="1361848"/>
          <a:ext cx="419576" cy="1469859"/>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kern="1200" dirty="0">
              <a:latin typeface="Times New Roman" panose="02020603050405020304" pitchFamily="18" charset="0"/>
              <a:cs typeface="Times New Roman" panose="02020603050405020304" pitchFamily="18" charset="0"/>
            </a:rPr>
            <a:t>1</a:t>
          </a:r>
        </a:p>
      </dsp:txBody>
      <dsp:txXfrm rot="5400000">
        <a:off x="513187" y="1907471"/>
        <a:ext cx="1449377" cy="378612"/>
      </dsp:txXfrm>
    </dsp:sp>
    <dsp:sp modelId="{A27629C2-87D9-4163-9365-FC275ADC4CA0}">
      <dsp:nvSpPr>
        <dsp:cNvPr id="0" name=""/>
        <dsp:cNvSpPr/>
      </dsp:nvSpPr>
      <dsp:spPr>
        <a:xfrm>
          <a:off x="8" y="127026"/>
          <a:ext cx="2449765" cy="64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211" tIns="25903" rIns="43211" bIns="25903" numCol="1" spcCol="1270" anchor="ctr" anchorCtr="1">
          <a:noAutofit/>
        </a:bodyPr>
        <a:lstStyle/>
        <a:p>
          <a:pPr marL="0" lvl="0" indent="0" algn="ctr" defTabSz="800100">
            <a:lnSpc>
              <a:spcPct val="90000"/>
            </a:lnSpc>
            <a:spcBef>
              <a:spcPct val="0"/>
            </a:spcBef>
            <a:spcAft>
              <a:spcPct val="35000"/>
            </a:spcAft>
            <a:buNone/>
          </a:pPr>
          <a:r>
            <a:rPr lang="en-US" sz="1800" b="1" i="0" kern="1200" dirty="0">
              <a:latin typeface="Tenorite" panose="00000500000000000000" pitchFamily="2" charset="0"/>
              <a:cs typeface="Times New Roman" panose="02020603050405020304" pitchFamily="18" charset="0"/>
            </a:rPr>
            <a:t>Understanding the project</a:t>
          </a:r>
          <a:endParaRPr lang="en-US" sz="1800" kern="1200" dirty="0">
            <a:latin typeface="Tenorite" panose="00000500000000000000" pitchFamily="2" charset="0"/>
            <a:cs typeface="Times New Roman" panose="02020603050405020304" pitchFamily="18" charset="0"/>
          </a:endParaRPr>
        </a:p>
      </dsp:txBody>
      <dsp:txXfrm>
        <a:off x="8" y="127026"/>
        <a:ext cx="2449765" cy="644855"/>
      </dsp:txXfrm>
    </dsp:sp>
    <dsp:sp modelId="{38893DF2-F8BF-45A3-9200-4CD8C329334E}">
      <dsp:nvSpPr>
        <dsp:cNvPr id="0" name=""/>
        <dsp:cNvSpPr/>
      </dsp:nvSpPr>
      <dsp:spPr>
        <a:xfrm>
          <a:off x="1227635" y="1559648"/>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185677" y="1543505"/>
          <a:ext cx="83915" cy="83915"/>
        </a:xfrm>
        <a:prstGeom prst="ellips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1956552" y="1887769"/>
          <a:ext cx="1469859" cy="419576"/>
        </a:xfrm>
        <a:prstGeom prst="rect">
          <a:avLst/>
        </a:prstGeom>
        <a:solidFill>
          <a:schemeClr val="accent5">
            <a:hueOff val="2564361"/>
            <a:satOff val="1109"/>
            <a:lumOff val="752"/>
            <a:alphaOff val="0"/>
          </a:schemeClr>
        </a:solidFill>
        <a:ln w="12700" cap="flat" cmpd="sng" algn="ctr">
          <a:solidFill>
            <a:schemeClr val="accent5">
              <a:hueOff val="2564361"/>
              <a:satOff val="1109"/>
              <a:lumOff val="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kern="1200" dirty="0">
              <a:latin typeface="Times New Roman" panose="02020603050405020304" pitchFamily="18" charset="0"/>
              <a:cs typeface="Times New Roman" panose="02020603050405020304" pitchFamily="18" charset="0"/>
            </a:rPr>
            <a:t>2</a:t>
          </a:r>
        </a:p>
      </dsp:txBody>
      <dsp:txXfrm>
        <a:off x="1956552" y="1887769"/>
        <a:ext cx="1469859" cy="419576"/>
      </dsp:txXfrm>
    </dsp:sp>
    <dsp:sp modelId="{381C85ED-02C3-43BB-AB7D-DF18967DB45A}">
      <dsp:nvSpPr>
        <dsp:cNvPr id="0" name=""/>
        <dsp:cNvSpPr/>
      </dsp:nvSpPr>
      <dsp:spPr>
        <a:xfrm>
          <a:off x="1488069" y="3385457"/>
          <a:ext cx="2449765" cy="78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211" tIns="25903" rIns="43211" bIns="25903" numCol="1" spcCol="1270" anchor="ctr" anchorCtr="1">
          <a:noAutofit/>
        </a:bodyPr>
        <a:lstStyle/>
        <a:p>
          <a:pPr marL="0" lvl="0" indent="0" algn="ctr" defTabSz="800100">
            <a:lnSpc>
              <a:spcPct val="90000"/>
            </a:lnSpc>
            <a:spcBef>
              <a:spcPct val="0"/>
            </a:spcBef>
            <a:spcAft>
              <a:spcPct val="35000"/>
            </a:spcAft>
            <a:buNone/>
          </a:pPr>
          <a:r>
            <a:rPr lang="en-US" sz="1800" b="1" i="0" kern="1200" dirty="0">
              <a:latin typeface="Tenorite" panose="00000500000000000000" pitchFamily="2" charset="0"/>
              <a:cs typeface="Times New Roman" panose="02020603050405020304" pitchFamily="18" charset="0"/>
            </a:rPr>
            <a:t>Project research and Requirement Analysis</a:t>
          </a:r>
          <a:endParaRPr lang="en-US" sz="1800" kern="1200" dirty="0">
            <a:latin typeface="Tenorite" panose="00000500000000000000" pitchFamily="2" charset="0"/>
            <a:cs typeface="Times New Roman" panose="02020603050405020304" pitchFamily="18" charset="0"/>
          </a:endParaRPr>
        </a:p>
      </dsp:txBody>
      <dsp:txXfrm>
        <a:off x="1488069" y="3385457"/>
        <a:ext cx="2449765" cy="783218"/>
      </dsp:txXfrm>
    </dsp:sp>
    <dsp:sp modelId="{F51F39F5-A989-488C-BFD6-69D558D451E8}">
      <dsp:nvSpPr>
        <dsp:cNvPr id="0" name=""/>
        <dsp:cNvSpPr/>
      </dsp:nvSpPr>
      <dsp:spPr>
        <a:xfrm>
          <a:off x="2702112" y="2312741"/>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2660543" y="2634547"/>
          <a:ext cx="83915" cy="83915"/>
        </a:xfrm>
        <a:prstGeom prst="ellipse">
          <a:avLst/>
        </a:prstGeom>
        <a:solidFill>
          <a:schemeClr val="accent5">
            <a:hueOff val="2564361"/>
            <a:satOff val="1109"/>
            <a:lumOff val="752"/>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3426529" y="1887226"/>
          <a:ext cx="1469859" cy="419576"/>
        </a:xfrm>
        <a:prstGeom prst="rect">
          <a:avLst/>
        </a:prstGeom>
        <a:solidFill>
          <a:schemeClr val="accent5">
            <a:hueOff val="5128723"/>
            <a:satOff val="2218"/>
            <a:lumOff val="1503"/>
            <a:alphaOff val="0"/>
          </a:schemeClr>
        </a:solidFill>
        <a:ln w="12700" cap="flat" cmpd="sng" algn="ctr">
          <a:solidFill>
            <a:schemeClr val="accent5">
              <a:hueOff val="5128723"/>
              <a:satOff val="2218"/>
              <a:lumOff val="15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kern="1200" dirty="0">
              <a:latin typeface="Times New Roman" panose="02020603050405020304" pitchFamily="18" charset="0"/>
              <a:cs typeface="Times New Roman" panose="02020603050405020304" pitchFamily="18" charset="0"/>
            </a:rPr>
            <a:t>3</a:t>
          </a:r>
        </a:p>
      </dsp:txBody>
      <dsp:txXfrm>
        <a:off x="3426529" y="1887226"/>
        <a:ext cx="1469859" cy="419576"/>
      </dsp:txXfrm>
    </dsp:sp>
    <dsp:sp modelId="{AB0282E3-1216-4CDB-AC5F-106C1EEEB95A}">
      <dsp:nvSpPr>
        <dsp:cNvPr id="0" name=""/>
        <dsp:cNvSpPr/>
      </dsp:nvSpPr>
      <dsp:spPr>
        <a:xfrm>
          <a:off x="2942470" y="18664"/>
          <a:ext cx="2449765" cy="695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211" tIns="25903" rIns="43211" bIns="25903" numCol="1" spcCol="1270" anchor="ctr" anchorCtr="1">
          <a:noAutofit/>
        </a:bodyPr>
        <a:lstStyle/>
        <a:p>
          <a:pPr marL="0" lvl="0" indent="0" algn="ctr" defTabSz="800100">
            <a:lnSpc>
              <a:spcPct val="90000"/>
            </a:lnSpc>
            <a:spcBef>
              <a:spcPct val="0"/>
            </a:spcBef>
            <a:spcAft>
              <a:spcPct val="35000"/>
            </a:spcAft>
            <a:buNone/>
          </a:pPr>
          <a:r>
            <a:rPr lang="en-US" sz="1800" b="1" i="0" kern="1200" dirty="0">
              <a:latin typeface="Tenorite" panose="00000500000000000000" pitchFamily="2" charset="0"/>
              <a:cs typeface="Times New Roman" panose="02020603050405020304" pitchFamily="18" charset="0"/>
            </a:rPr>
            <a:t>SRS documentation</a:t>
          </a:r>
          <a:endParaRPr lang="en-US" sz="1800" b="0" i="0" u="none" kern="1200" dirty="0">
            <a:latin typeface="Tenorite" panose="00000500000000000000" pitchFamily="2" charset="0"/>
            <a:cs typeface="Times New Roman" panose="02020603050405020304" pitchFamily="18" charset="0"/>
          </a:endParaRPr>
        </a:p>
      </dsp:txBody>
      <dsp:txXfrm>
        <a:off x="2942470" y="18664"/>
        <a:ext cx="2449765" cy="695665"/>
      </dsp:txXfrm>
    </dsp:sp>
    <dsp:sp modelId="{0D377583-EAA6-47CC-B504-762FB6EBAB9C}">
      <dsp:nvSpPr>
        <dsp:cNvPr id="0" name=""/>
        <dsp:cNvSpPr/>
      </dsp:nvSpPr>
      <dsp:spPr>
        <a:xfrm>
          <a:off x="4167353" y="1555775"/>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4125395" y="1459038"/>
          <a:ext cx="83915" cy="83915"/>
        </a:xfrm>
        <a:prstGeom prst="ellipse">
          <a:avLst/>
        </a:prstGeom>
        <a:solidFill>
          <a:schemeClr val="accent5">
            <a:hueOff val="5128723"/>
            <a:satOff val="2218"/>
            <a:lumOff val="1503"/>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FEA3F-682E-49EF-AEAF-77BDC0DC6CF6}">
      <dsp:nvSpPr>
        <dsp:cNvPr id="0" name=""/>
        <dsp:cNvSpPr/>
      </dsp:nvSpPr>
      <dsp:spPr>
        <a:xfrm>
          <a:off x="4899108" y="1889445"/>
          <a:ext cx="1469859" cy="414029"/>
        </a:xfrm>
        <a:prstGeom prst="rect">
          <a:avLst/>
        </a:prstGeom>
        <a:solidFill>
          <a:schemeClr val="accent5">
            <a:hueOff val="7693084"/>
            <a:satOff val="3327"/>
            <a:lumOff val="2255"/>
            <a:alphaOff val="0"/>
          </a:schemeClr>
        </a:solidFill>
        <a:ln w="12700" cap="flat" cmpd="sng" algn="ctr">
          <a:solidFill>
            <a:schemeClr val="accent5">
              <a:hueOff val="7693084"/>
              <a:satOff val="3327"/>
              <a:lumOff val="2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i="0" u="none" kern="1200" dirty="0">
              <a:latin typeface="Times New Roman" panose="02020603050405020304" pitchFamily="18" charset="0"/>
              <a:cs typeface="Times New Roman" panose="02020603050405020304" pitchFamily="18" charset="0"/>
            </a:rPr>
            <a:t>4</a:t>
          </a:r>
        </a:p>
      </dsp:txBody>
      <dsp:txXfrm>
        <a:off x="4899108" y="1889445"/>
        <a:ext cx="1469859" cy="414029"/>
      </dsp:txXfrm>
    </dsp:sp>
    <dsp:sp modelId="{05E3E05C-1C88-4EA4-8641-DA74B85631A6}">
      <dsp:nvSpPr>
        <dsp:cNvPr id="0" name=""/>
        <dsp:cNvSpPr/>
      </dsp:nvSpPr>
      <dsp:spPr>
        <a:xfrm>
          <a:off x="4412329" y="3358678"/>
          <a:ext cx="2449765" cy="837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211" tIns="25903" rIns="43211" bIns="25903" numCol="1" spcCol="1270" anchor="ctr" anchorCtr="1">
          <a:noAutofit/>
        </a:bodyPr>
        <a:lstStyle/>
        <a:p>
          <a:pPr marL="0" lvl="0" indent="0" algn="ctr" defTabSz="800100">
            <a:lnSpc>
              <a:spcPct val="90000"/>
            </a:lnSpc>
            <a:spcBef>
              <a:spcPct val="0"/>
            </a:spcBef>
            <a:spcAft>
              <a:spcPct val="35000"/>
            </a:spcAft>
            <a:buNone/>
          </a:pPr>
          <a:r>
            <a:rPr lang="en-US" sz="1800" b="1" i="0" kern="1200" dirty="0">
              <a:latin typeface="Tenorite" panose="00000500000000000000" pitchFamily="2" charset="0"/>
              <a:cs typeface="Times New Roman" panose="02020603050405020304" pitchFamily="18" charset="0"/>
            </a:rPr>
            <a:t>Initial setup and learning to use </a:t>
          </a:r>
          <a:r>
            <a:rPr lang="en-US" sz="1800" b="1" i="0" kern="1200" dirty="0" err="1">
              <a:latin typeface="Tenorite" panose="00000500000000000000" pitchFamily="2" charset="0"/>
              <a:cs typeface="Times New Roman" panose="02020603050405020304" pitchFamily="18" charset="0"/>
            </a:rPr>
            <a:t>Hololens</a:t>
          </a:r>
          <a:endParaRPr lang="en-US" sz="1800" b="0" i="0" u="none" kern="1200" dirty="0">
            <a:latin typeface="Tenorite" panose="00000500000000000000" pitchFamily="2" charset="0"/>
            <a:cs typeface="Times New Roman" panose="02020603050405020304" pitchFamily="18" charset="0"/>
          </a:endParaRPr>
        </a:p>
      </dsp:txBody>
      <dsp:txXfrm>
        <a:off x="4412329" y="3358678"/>
        <a:ext cx="2449765" cy="837084"/>
      </dsp:txXfrm>
    </dsp:sp>
    <dsp:sp modelId="{A89AF324-1E36-49F9-8403-33071AF77449}">
      <dsp:nvSpPr>
        <dsp:cNvPr id="0" name=""/>
        <dsp:cNvSpPr/>
      </dsp:nvSpPr>
      <dsp:spPr>
        <a:xfrm>
          <a:off x="5637212" y="2305870"/>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dsp:spPr>
      <dsp:style>
        <a:lnRef idx="2">
          <a:scrgbClr r="0" g="0" b="0"/>
        </a:lnRef>
        <a:fillRef idx="1">
          <a:scrgbClr r="0" g="0" b="0"/>
        </a:fillRef>
        <a:effectRef idx="0">
          <a:scrgbClr r="0" g="0" b="0"/>
        </a:effectRef>
        <a:fontRef idx="minor"/>
      </dsp:style>
    </dsp:sp>
    <dsp:sp modelId="{88AE7FFF-F986-415D-BCA7-47801BCC6368}">
      <dsp:nvSpPr>
        <dsp:cNvPr id="0" name=""/>
        <dsp:cNvSpPr/>
      </dsp:nvSpPr>
      <dsp:spPr>
        <a:xfrm>
          <a:off x="5595254" y="2627016"/>
          <a:ext cx="83915" cy="83915"/>
        </a:xfrm>
        <a:prstGeom prst="ellipse">
          <a:avLst/>
        </a:prstGeom>
        <a:solidFill>
          <a:schemeClr val="accent5">
            <a:hueOff val="7693084"/>
            <a:satOff val="3327"/>
            <a:lumOff val="2255"/>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26F0C-E541-4005-AF10-52591D76F7C6}">
      <dsp:nvSpPr>
        <dsp:cNvPr id="0" name=""/>
        <dsp:cNvSpPr/>
      </dsp:nvSpPr>
      <dsp:spPr>
        <a:xfrm>
          <a:off x="6372142" y="1889126"/>
          <a:ext cx="1469859" cy="415158"/>
        </a:xfrm>
        <a:prstGeom prst="rect">
          <a:avLst/>
        </a:prstGeom>
        <a:solidFill>
          <a:schemeClr val="accent5">
            <a:hueOff val="10257446"/>
            <a:satOff val="4436"/>
            <a:lumOff val="3007"/>
            <a:alphaOff val="0"/>
          </a:schemeClr>
        </a:solidFill>
        <a:ln w="12700" cap="flat" cmpd="sng" algn="ctr">
          <a:solidFill>
            <a:schemeClr val="accent5">
              <a:hueOff val="10257446"/>
              <a:satOff val="4436"/>
              <a:lumOff val="30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i="0" u="none" kern="1200" dirty="0">
              <a:latin typeface="Times New Roman" panose="02020603050405020304" pitchFamily="18" charset="0"/>
              <a:cs typeface="Times New Roman" panose="02020603050405020304" pitchFamily="18" charset="0"/>
            </a:rPr>
            <a:t>5</a:t>
          </a:r>
        </a:p>
      </dsp:txBody>
      <dsp:txXfrm>
        <a:off x="6372142" y="1889126"/>
        <a:ext cx="1469859" cy="415158"/>
      </dsp:txXfrm>
    </dsp:sp>
    <dsp:sp modelId="{F48F76A8-076C-4476-B2C2-A2B4460F7964}">
      <dsp:nvSpPr>
        <dsp:cNvPr id="0" name=""/>
        <dsp:cNvSpPr/>
      </dsp:nvSpPr>
      <dsp:spPr>
        <a:xfrm>
          <a:off x="5882189" y="385"/>
          <a:ext cx="2449765" cy="933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211" tIns="25903" rIns="43211" bIns="25903" numCol="1" spcCol="1270" anchor="ctr" anchorCtr="1">
          <a:noAutofit/>
        </a:bodyPr>
        <a:lstStyle/>
        <a:p>
          <a:pPr marL="0" lvl="0" indent="0" algn="ctr" defTabSz="800100">
            <a:lnSpc>
              <a:spcPct val="90000"/>
            </a:lnSpc>
            <a:spcBef>
              <a:spcPct val="0"/>
            </a:spcBef>
            <a:spcAft>
              <a:spcPct val="35000"/>
            </a:spcAft>
            <a:buNone/>
          </a:pPr>
          <a:r>
            <a:rPr lang="en-US" sz="1800" b="1" i="0" kern="1200" dirty="0">
              <a:latin typeface="Tenorite" panose="00000500000000000000" pitchFamily="2" charset="0"/>
              <a:cs typeface="Times New Roman" panose="02020603050405020304" pitchFamily="18" charset="0"/>
            </a:rPr>
            <a:t>Mixed reality 3d game development research</a:t>
          </a:r>
          <a:endParaRPr lang="en-US" sz="1800" b="0" i="0" u="none" kern="1200" dirty="0">
            <a:latin typeface="Tenorite" panose="00000500000000000000" pitchFamily="2" charset="0"/>
            <a:cs typeface="Times New Roman" panose="02020603050405020304" pitchFamily="18" charset="0"/>
          </a:endParaRPr>
        </a:p>
      </dsp:txBody>
      <dsp:txXfrm>
        <a:off x="5882189" y="385"/>
        <a:ext cx="2449765" cy="933433"/>
      </dsp:txXfrm>
    </dsp:sp>
    <dsp:sp modelId="{06566471-CDE8-4A5C-90B9-3383E2375B7B}">
      <dsp:nvSpPr>
        <dsp:cNvPr id="0" name=""/>
        <dsp:cNvSpPr/>
      </dsp:nvSpPr>
      <dsp:spPr>
        <a:xfrm>
          <a:off x="7107071" y="1555611"/>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dsp:spPr>
      <dsp:style>
        <a:lnRef idx="2">
          <a:scrgbClr r="0" g="0" b="0"/>
        </a:lnRef>
        <a:fillRef idx="1">
          <a:scrgbClr r="0" g="0" b="0"/>
        </a:fillRef>
        <a:effectRef idx="0">
          <a:scrgbClr r="0" g="0" b="0"/>
        </a:effectRef>
        <a:fontRef idx="minor"/>
      </dsp:style>
    </dsp:sp>
    <dsp:sp modelId="{5B43E1CB-9625-4054-8D5F-F2A544A797CA}">
      <dsp:nvSpPr>
        <dsp:cNvPr id="0" name=""/>
        <dsp:cNvSpPr/>
      </dsp:nvSpPr>
      <dsp:spPr>
        <a:xfrm>
          <a:off x="7065113" y="1467670"/>
          <a:ext cx="83915" cy="83915"/>
        </a:xfrm>
        <a:prstGeom prst="ellipse">
          <a:avLst/>
        </a:prstGeom>
        <a:solidFill>
          <a:schemeClr val="accent5">
            <a:hueOff val="10257446"/>
            <a:satOff val="4436"/>
            <a:lumOff val="3007"/>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C22F7-72CF-4602-8798-8F35E62D2ABA}">
      <dsp:nvSpPr>
        <dsp:cNvPr id="0" name=""/>
        <dsp:cNvSpPr/>
      </dsp:nvSpPr>
      <dsp:spPr>
        <a:xfrm>
          <a:off x="7842001" y="1888093"/>
          <a:ext cx="1469859" cy="419576"/>
        </a:xfrm>
        <a:prstGeom prst="rect">
          <a:avLst/>
        </a:prstGeom>
        <a:solidFill>
          <a:schemeClr val="accent5">
            <a:hueOff val="12821806"/>
            <a:satOff val="5545"/>
            <a:lumOff val="3758"/>
            <a:alphaOff val="0"/>
          </a:schemeClr>
        </a:solidFill>
        <a:ln w="12700" cap="flat" cmpd="sng" algn="ctr">
          <a:solidFill>
            <a:schemeClr val="accent5">
              <a:hueOff val="12821806"/>
              <a:satOff val="5545"/>
              <a:lumOff val="37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i="0" u="none" kern="1200" dirty="0">
              <a:latin typeface="Times New Roman" panose="02020603050405020304" pitchFamily="18" charset="0"/>
              <a:cs typeface="Times New Roman" panose="02020603050405020304" pitchFamily="18" charset="0"/>
            </a:rPr>
            <a:t>6</a:t>
          </a:r>
          <a:endParaRPr lang="en-US" sz="1800" b="0" i="0" u="none" kern="1200" baseline="30000" dirty="0">
            <a:latin typeface="Times New Roman" panose="02020603050405020304" pitchFamily="18" charset="0"/>
            <a:cs typeface="Times New Roman" panose="02020603050405020304" pitchFamily="18" charset="0"/>
          </a:endParaRPr>
        </a:p>
      </dsp:txBody>
      <dsp:txXfrm>
        <a:off x="7842001" y="1888093"/>
        <a:ext cx="1469859" cy="419576"/>
      </dsp:txXfrm>
    </dsp:sp>
    <dsp:sp modelId="{538BF24A-41F1-4AE1-B92C-88AF2197ADA8}">
      <dsp:nvSpPr>
        <dsp:cNvPr id="0" name=""/>
        <dsp:cNvSpPr/>
      </dsp:nvSpPr>
      <dsp:spPr>
        <a:xfrm>
          <a:off x="7352048" y="2727245"/>
          <a:ext cx="2449765" cy="1468517"/>
        </a:xfrm>
        <a:prstGeom prst="rect">
          <a:avLst/>
        </a:prstGeom>
        <a:noFill/>
        <a:ln>
          <a:noFill/>
        </a:ln>
        <a:effectLst/>
      </dsp:spPr>
      <dsp:style>
        <a:lnRef idx="0">
          <a:scrgbClr r="0" g="0" b="0"/>
        </a:lnRef>
        <a:fillRef idx="0">
          <a:scrgbClr r="0" g="0" b="0"/>
        </a:fillRef>
        <a:effectRef idx="0">
          <a:scrgbClr r="0" g="0" b="0"/>
        </a:effectRef>
        <a:fontRef idx="minor"/>
      </dsp:style>
    </dsp:sp>
    <dsp:sp modelId="{7DBAF129-E01F-4907-8922-08FA9EC51B8F}">
      <dsp:nvSpPr>
        <dsp:cNvPr id="0" name=""/>
        <dsp:cNvSpPr/>
      </dsp:nvSpPr>
      <dsp:spPr>
        <a:xfrm>
          <a:off x="8576930" y="2310845"/>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dsp:spPr>
      <dsp:style>
        <a:lnRef idx="2">
          <a:scrgbClr r="0" g="0" b="0"/>
        </a:lnRef>
        <a:fillRef idx="1">
          <a:scrgbClr r="0" g="0" b="0"/>
        </a:fillRef>
        <a:effectRef idx="0">
          <a:scrgbClr r="0" g="0" b="0"/>
        </a:effectRef>
        <a:fontRef idx="minor"/>
      </dsp:style>
    </dsp:sp>
    <dsp:sp modelId="{7CB3C9A6-3C07-49C5-BD2B-AE1030445119}">
      <dsp:nvSpPr>
        <dsp:cNvPr id="0" name=""/>
        <dsp:cNvSpPr/>
      </dsp:nvSpPr>
      <dsp:spPr>
        <a:xfrm>
          <a:off x="8534973" y="2643330"/>
          <a:ext cx="83915" cy="83915"/>
        </a:xfrm>
        <a:prstGeom prst="ellipse">
          <a:avLst/>
        </a:prstGeom>
        <a:solidFill>
          <a:schemeClr val="accent5">
            <a:hueOff val="12821806"/>
            <a:satOff val="5545"/>
            <a:lumOff val="3758"/>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45600A-A9F9-4689-8E7E-EE71ADB977C4}">
      <dsp:nvSpPr>
        <dsp:cNvPr id="0" name=""/>
        <dsp:cNvSpPr/>
      </dsp:nvSpPr>
      <dsp:spPr>
        <a:xfrm rot="5400000">
          <a:off x="9837001" y="1362951"/>
          <a:ext cx="419576" cy="1469859"/>
        </a:xfrm>
        <a:prstGeom prst="round2SameRect">
          <a:avLst/>
        </a:prstGeom>
        <a:solidFill>
          <a:schemeClr val="accent5">
            <a:hueOff val="15386168"/>
            <a:satOff val="6654"/>
            <a:lumOff val="4510"/>
            <a:alphaOff val="0"/>
          </a:schemeClr>
        </a:solidFill>
        <a:ln w="12700" cap="flat" cmpd="sng" algn="ctr">
          <a:solidFill>
            <a:schemeClr val="accent5">
              <a:hueOff val="15386168"/>
              <a:satOff val="6654"/>
              <a:lumOff val="4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i="0" u="none" kern="1200" dirty="0">
              <a:latin typeface="Times New Roman" panose="02020603050405020304" pitchFamily="18" charset="0"/>
              <a:cs typeface="Times New Roman" panose="02020603050405020304" pitchFamily="18" charset="0"/>
            </a:rPr>
            <a:t>7</a:t>
          </a:r>
        </a:p>
      </dsp:txBody>
      <dsp:txXfrm rot="-5400000">
        <a:off x="9311860" y="1908574"/>
        <a:ext cx="1449377" cy="378612"/>
      </dsp:txXfrm>
    </dsp:sp>
    <dsp:sp modelId="{8CAF45BD-5588-4A6B-B472-F46D9405974E}">
      <dsp:nvSpPr>
        <dsp:cNvPr id="0" name=""/>
        <dsp:cNvSpPr/>
      </dsp:nvSpPr>
      <dsp:spPr>
        <a:xfrm>
          <a:off x="8821907" y="0"/>
          <a:ext cx="2449765" cy="1468517"/>
        </a:xfrm>
        <a:prstGeom prst="rect">
          <a:avLst/>
        </a:prstGeom>
        <a:noFill/>
        <a:ln>
          <a:noFill/>
        </a:ln>
        <a:effectLst/>
      </dsp:spPr>
      <dsp:style>
        <a:lnRef idx="0">
          <a:scrgbClr r="0" g="0" b="0"/>
        </a:lnRef>
        <a:fillRef idx="0">
          <a:scrgbClr r="0" g="0" b="0"/>
        </a:fillRef>
        <a:effectRef idx="0">
          <a:scrgbClr r="0" g="0" b="0"/>
        </a:effectRef>
        <a:fontRef idx="minor"/>
      </dsp:style>
    </dsp:sp>
    <dsp:sp modelId="{84E62D4C-19CF-4C98-9FF5-0D44634C3CE4}">
      <dsp:nvSpPr>
        <dsp:cNvPr id="0" name=""/>
        <dsp:cNvSpPr/>
      </dsp:nvSpPr>
      <dsp:spPr>
        <a:xfrm>
          <a:off x="10046789" y="1558783"/>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dsp:spPr>
      <dsp:style>
        <a:lnRef idx="2">
          <a:scrgbClr r="0" g="0" b="0"/>
        </a:lnRef>
        <a:fillRef idx="1">
          <a:scrgbClr r="0" g="0" b="0"/>
        </a:fillRef>
        <a:effectRef idx="0">
          <a:scrgbClr r="0" g="0" b="0"/>
        </a:effectRef>
        <a:fontRef idx="minor"/>
      </dsp:style>
    </dsp:sp>
    <dsp:sp modelId="{9554AB62-FAB8-4044-9C2C-1036E993FCF5}">
      <dsp:nvSpPr>
        <dsp:cNvPr id="0" name=""/>
        <dsp:cNvSpPr/>
      </dsp:nvSpPr>
      <dsp:spPr>
        <a:xfrm>
          <a:off x="10004832" y="1468517"/>
          <a:ext cx="83915" cy="83915"/>
        </a:xfrm>
        <a:prstGeom prst="ellipse">
          <a:avLst/>
        </a:prstGeom>
        <a:solidFill>
          <a:schemeClr val="accent5">
            <a:hueOff val="15386168"/>
            <a:satOff val="6654"/>
            <a:lumOff val="451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A77EB-DA20-499B-92B3-A4897BF45EE0}">
      <dsp:nvSpPr>
        <dsp:cNvPr id="0" name=""/>
        <dsp:cNvSpPr/>
      </dsp:nvSpPr>
      <dsp:spPr>
        <a:xfrm>
          <a:off x="1173231" y="559337"/>
          <a:ext cx="1342946" cy="13429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C0BA67-C57B-42C4-9ADF-92200D376E01}">
      <dsp:nvSpPr>
        <dsp:cNvPr id="0" name=""/>
        <dsp:cNvSpPr/>
      </dsp:nvSpPr>
      <dsp:spPr>
        <a:xfrm>
          <a:off x="146443" y="2329995"/>
          <a:ext cx="3396521"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Tenorite" panose="00000500000000000000" pitchFamily="2" charset="0"/>
            </a:rPr>
            <a:t>The configurator enables users to seamlessly interact with objects through features like manipulating and exploring customization options, enhancing usability and engagement.</a:t>
          </a:r>
        </a:p>
      </dsp:txBody>
      <dsp:txXfrm>
        <a:off x="146443" y="2329995"/>
        <a:ext cx="3396521" cy="1080000"/>
      </dsp:txXfrm>
    </dsp:sp>
    <dsp:sp modelId="{E41D5F3E-A9BD-4A39-84F1-20EA859AA224}">
      <dsp:nvSpPr>
        <dsp:cNvPr id="0" name=""/>
        <dsp:cNvSpPr/>
      </dsp:nvSpPr>
      <dsp:spPr>
        <a:xfrm>
          <a:off x="5015238" y="559337"/>
          <a:ext cx="1342946" cy="13429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A787B1-2CE2-4E3A-8103-62F1E884FE79}">
      <dsp:nvSpPr>
        <dsp:cNvPr id="0" name=""/>
        <dsp:cNvSpPr/>
      </dsp:nvSpPr>
      <dsp:spPr>
        <a:xfrm>
          <a:off x="4065222" y="2329995"/>
          <a:ext cx="3242978"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Tenorite" panose="00000500000000000000" pitchFamily="2" charset="0"/>
            </a:rPr>
            <a:t>By offering a dynamic and immersive way to customize products, the project redefines user interaction, making personalization intuitive and accessible.</a:t>
          </a:r>
        </a:p>
      </dsp:txBody>
      <dsp:txXfrm>
        <a:off x="4065222" y="2329995"/>
        <a:ext cx="3242978" cy="1080000"/>
      </dsp:txXfrm>
    </dsp:sp>
    <dsp:sp modelId="{C6F91D40-A529-423A-B776-EE322252FD15}">
      <dsp:nvSpPr>
        <dsp:cNvPr id="0" name=""/>
        <dsp:cNvSpPr/>
      </dsp:nvSpPr>
      <dsp:spPr>
        <a:xfrm>
          <a:off x="8807839" y="559337"/>
          <a:ext cx="1342946" cy="13429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2366DE-C3A2-483F-8A9B-C7C00259BF7B}">
      <dsp:nvSpPr>
        <dsp:cNvPr id="0" name=""/>
        <dsp:cNvSpPr/>
      </dsp:nvSpPr>
      <dsp:spPr>
        <a:xfrm>
          <a:off x="7830457" y="2329995"/>
          <a:ext cx="329771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Tenorite" panose="00000500000000000000" pitchFamily="2" charset="0"/>
            </a:rPr>
            <a:t>The inclusion of data tracking capabilities ensures that every interaction is logged, enabling meaningful analysis and insights for surveyors. </a:t>
          </a:r>
        </a:p>
      </dsp:txBody>
      <dsp:txXfrm>
        <a:off x="7830457" y="2329995"/>
        <a:ext cx="3297710" cy="108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61595-59EE-46FE-9AD4-893BD3CF30D8}" type="datetimeFigureOut">
              <a:rPr lang="en-US" smtClean="0"/>
              <a:t>11/25/2024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6E22B-85CA-45C7-86A8-A17C38B96A98}" type="slidenum">
              <a:rPr lang="en-US" smtClean="0"/>
              <a:t>‹#›</a:t>
            </a:fld>
            <a:endParaRPr lang="en-US" dirty="0"/>
          </a:p>
        </p:txBody>
      </p:sp>
    </p:spTree>
    <p:extLst>
      <p:ext uri="{BB962C8B-B14F-4D97-AF65-F5344CB8AC3E}">
        <p14:creationId xmlns:p14="http://schemas.microsoft.com/office/powerpoint/2010/main" val="3393007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66E22B-85CA-45C7-86A8-A17C38B96A98}" type="slidenum">
              <a:rPr lang="en-US" smtClean="0"/>
              <a:t>1</a:t>
            </a:fld>
            <a:endParaRPr lang="en-US" dirty="0"/>
          </a:p>
        </p:txBody>
      </p:sp>
    </p:spTree>
    <p:extLst>
      <p:ext uri="{BB962C8B-B14F-4D97-AF65-F5344CB8AC3E}">
        <p14:creationId xmlns:p14="http://schemas.microsoft.com/office/powerpoint/2010/main" val="3331752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66E22B-85CA-45C7-86A8-A17C38B96A98}" type="slidenum">
              <a:rPr lang="en-US" smtClean="0"/>
              <a:t>11</a:t>
            </a:fld>
            <a:endParaRPr lang="en-US" dirty="0"/>
          </a:p>
        </p:txBody>
      </p:sp>
    </p:spTree>
    <p:extLst>
      <p:ext uri="{BB962C8B-B14F-4D97-AF65-F5344CB8AC3E}">
        <p14:creationId xmlns:p14="http://schemas.microsoft.com/office/powerpoint/2010/main" val="227692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63458933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63458933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CF70A2-C0AD-4D28-B3EB-C43D221AD38B}"/>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F3EE984A-7865-4092-9DD1-FA065CFE1A91}"/>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3B8F172B-7E78-455D-98E3-82DF61843F08}"/>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F50D9895-086D-4E52-B2BB-4B8D7993E503}"/>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E441336E-0F59-4E8E-A2B5-D62EDA71808F}"/>
              </a:ext>
              <a:ext uri="{C183D7F6-B498-43B3-948B-1728B52AA6E4}">
                <adec:decorative xmlns:adec="http://schemas.microsoft.com/office/drawing/2017/decorative" val="1"/>
              </a:ext>
            </a:extLst>
          </p:cNvPr>
          <p:cNvSpPr/>
          <p:nvPr userDrawn="1"/>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Title 1">
            <a:extLst>
              <a:ext uri="{FF2B5EF4-FFF2-40B4-BE49-F238E27FC236}">
                <a16:creationId xmlns:a16="http://schemas.microsoft.com/office/drawing/2014/main" id="{27B873BD-A26D-4CB5-BED3-D95C908B8B24}"/>
              </a:ext>
            </a:extLst>
          </p:cNvPr>
          <p:cNvSpPr>
            <a:spLocks noGrp="1"/>
          </p:cNvSpPr>
          <p:nvPr>
            <p:ph type="ctrTitle"/>
          </p:nvPr>
        </p:nvSpPr>
        <p:spPr>
          <a:xfrm>
            <a:off x="5943600" y="1066800"/>
            <a:ext cx="5257800" cy="2833528"/>
          </a:xfrm>
        </p:spPr>
        <p:txBody>
          <a:bodyPr anchor="b">
            <a:normAutofit/>
          </a:bodyPr>
          <a:lstStyle/>
          <a:p>
            <a:pPr algn="l">
              <a:lnSpc>
                <a:spcPct val="100000"/>
              </a:lnSpc>
            </a:pPr>
            <a:endParaRPr lang="en-US" sz="4400" spc="120" dirty="0">
              <a:cs typeface="Posterama" panose="020B0504020200020000" pitchFamily="34" charset="0"/>
            </a:endParaRPr>
          </a:p>
        </p:txBody>
      </p:sp>
      <p:sp>
        <p:nvSpPr>
          <p:cNvPr id="12" name="Subtitle 2">
            <a:extLst>
              <a:ext uri="{FF2B5EF4-FFF2-40B4-BE49-F238E27FC236}">
                <a16:creationId xmlns:a16="http://schemas.microsoft.com/office/drawing/2014/main" id="{EF5E2EC6-688E-4202-BA23-F29BE1145659}"/>
              </a:ext>
            </a:extLst>
          </p:cNvPr>
          <p:cNvSpPr>
            <a:spLocks noGrp="1"/>
          </p:cNvSpPr>
          <p:nvPr>
            <p:ph type="subTitle" idx="1"/>
          </p:nvPr>
        </p:nvSpPr>
        <p:spPr>
          <a:xfrm>
            <a:off x="5943599" y="4074784"/>
            <a:ext cx="5257799" cy="1640216"/>
          </a:xfrm>
        </p:spPr>
        <p:txBody>
          <a:bodyPr anchor="t"/>
          <a:lstStyle>
            <a:lvl1pPr marL="0" indent="0">
              <a:buNone/>
              <a:defRPr/>
            </a:lvl1pPr>
          </a:lstStyle>
          <a:p>
            <a:pPr algn="l">
              <a:lnSpc>
                <a:spcPct val="110000"/>
              </a:lnSpc>
            </a:pPr>
            <a:endParaRPr lang="en-US" sz="2200" dirty="0">
              <a:cs typeface="Segoe UI Semilight" panose="020B0402040204020203" pitchFamily="34" charset="0"/>
            </a:endParaRPr>
          </a:p>
        </p:txBody>
      </p:sp>
      <p:sp>
        <p:nvSpPr>
          <p:cNvPr id="15" name="Picture Placeholder 14">
            <a:extLst>
              <a:ext uri="{FF2B5EF4-FFF2-40B4-BE49-F238E27FC236}">
                <a16:creationId xmlns:a16="http://schemas.microsoft.com/office/drawing/2014/main" id="{D8709CFE-7328-4CEC-A7C8-D6C8B18D6CD9}"/>
              </a:ext>
            </a:extLst>
          </p:cNvPr>
          <p:cNvSpPr>
            <a:spLocks noGrp="1"/>
          </p:cNvSpPr>
          <p:nvPr>
            <p:ph type="pic" sz="quarter" idx="13"/>
          </p:nvPr>
        </p:nvSpPr>
        <p:spPr>
          <a:xfrm>
            <a:off x="713232" y="740664"/>
            <a:ext cx="4745736" cy="5394960"/>
          </a:xfrm>
          <a:solidFill>
            <a:schemeClr val="accent6"/>
          </a:solidFill>
        </p:spPr>
        <p:txBody>
          <a:bodyPr/>
          <a:lstStyle/>
          <a:p>
            <a:endParaRPr lang="en-US" dirty="0"/>
          </a:p>
        </p:txBody>
      </p:sp>
    </p:spTree>
    <p:extLst>
      <p:ext uri="{BB962C8B-B14F-4D97-AF65-F5344CB8AC3E}">
        <p14:creationId xmlns:p14="http://schemas.microsoft.com/office/powerpoint/2010/main" val="4000429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E62CE4B-3BFB-4501-B59A-0ED68CF6127A}"/>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Title 1">
            <a:extLst>
              <a:ext uri="{FF2B5EF4-FFF2-40B4-BE49-F238E27FC236}">
                <a16:creationId xmlns:a16="http://schemas.microsoft.com/office/drawing/2014/main" id="{DF608493-BDCD-43BD-A3CC-24E7502763F3}"/>
              </a:ext>
            </a:extLst>
          </p:cNvPr>
          <p:cNvSpPr>
            <a:spLocks noGrp="1"/>
          </p:cNvSpPr>
          <p:nvPr>
            <p:ph type="title"/>
          </p:nvPr>
        </p:nvSpPr>
        <p:spPr>
          <a:xfrm>
            <a:off x="838200" y="393192"/>
            <a:ext cx="4524956" cy="2130552"/>
          </a:xfrm>
        </p:spPr>
        <p:txBody>
          <a:bodyPr>
            <a:noAutofit/>
          </a:bodyPr>
          <a:lstStyle/>
          <a:p>
            <a:pPr>
              <a:lnSpc>
                <a:spcPct val="100000"/>
              </a:lnSpc>
            </a:pPr>
            <a:endParaRPr lang="en-US" spc="120" dirty="0">
              <a:cs typeface="Posterama" panose="020B0504020200020000" pitchFamily="34" charset="0"/>
            </a:endParaRPr>
          </a:p>
        </p:txBody>
      </p:sp>
      <p:sp>
        <p:nvSpPr>
          <p:cNvPr id="15" name="Content Placeholder 2">
            <a:extLst>
              <a:ext uri="{FF2B5EF4-FFF2-40B4-BE49-F238E27FC236}">
                <a16:creationId xmlns:a16="http://schemas.microsoft.com/office/drawing/2014/main" id="{F3B9F353-002B-4A4D-A316-70D952EDAE7E}"/>
              </a:ext>
            </a:extLst>
          </p:cNvPr>
          <p:cNvSpPr>
            <a:spLocks noGrp="1"/>
          </p:cNvSpPr>
          <p:nvPr>
            <p:ph idx="1"/>
          </p:nvPr>
        </p:nvSpPr>
        <p:spPr>
          <a:xfrm>
            <a:off x="838200" y="2727297"/>
            <a:ext cx="4524664" cy="3412969"/>
          </a:xfrm>
        </p:spPr>
        <p:txBody>
          <a:bodyPr anchor="ctr" anchorCtr="0">
            <a:normAutofit/>
          </a:bodyPr>
          <a:lstStyle>
            <a:lvl1pPr marL="0" indent="0">
              <a:lnSpc>
                <a:spcPct val="100000"/>
              </a:lnSpc>
              <a:buNone/>
              <a:defRPr sz="1800"/>
            </a:lvl1pPr>
          </a:lstStyle>
          <a:p>
            <a:pPr>
              <a:lnSpc>
                <a:spcPct val="110000"/>
              </a:lnSpc>
            </a:pPr>
            <a:endParaRPr lang="en-US" sz="1800" dirty="0"/>
          </a:p>
        </p:txBody>
      </p:sp>
      <p:pic>
        <p:nvPicPr>
          <p:cNvPr id="16" name="Picture 15">
            <a:extLst>
              <a:ext uri="{FF2B5EF4-FFF2-40B4-BE49-F238E27FC236}">
                <a16:creationId xmlns:a16="http://schemas.microsoft.com/office/drawing/2014/main" id="{F9890B2B-FFC6-4C7C-A617-67144F1E3C51}"/>
              </a:ext>
              <a:ext uri="{C183D7F6-B498-43B3-948B-1728B52AA6E4}">
                <adec:decorative xmlns:adec="http://schemas.microsoft.com/office/drawing/2017/decorative" val="1"/>
              </a:ext>
            </a:extLst>
          </p:cNvPr>
          <p:cNvPicPr>
            <a:picLocks noChangeAspect="1"/>
          </p:cNvPicPr>
          <p:nvPr userDrawn="1"/>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sp>
        <p:nvSpPr>
          <p:cNvPr id="24" name="Picture Placeholder 23">
            <a:extLst>
              <a:ext uri="{FF2B5EF4-FFF2-40B4-BE49-F238E27FC236}">
                <a16:creationId xmlns:a16="http://schemas.microsoft.com/office/drawing/2014/main" id="{8CD8768C-8806-4DE0-82CC-275A2EC6D47D}"/>
              </a:ext>
            </a:extLst>
          </p:cNvPr>
          <p:cNvSpPr>
            <a:spLocks noGrp="1"/>
          </p:cNvSpPr>
          <p:nvPr>
            <p:ph type="pic" sz="quarter" idx="13"/>
          </p:nvPr>
        </p:nvSpPr>
        <p:spPr>
          <a:xfrm>
            <a:off x="5879592" y="740664"/>
            <a:ext cx="2798762" cy="2606040"/>
          </a:xfrm>
          <a:solidFill>
            <a:schemeClr val="accent6"/>
          </a:solidFill>
        </p:spPr>
        <p:txBody>
          <a:bodyPr/>
          <a:lstStyle/>
          <a:p>
            <a:endParaRPr lang="en-US" dirty="0"/>
          </a:p>
        </p:txBody>
      </p:sp>
      <p:sp>
        <p:nvSpPr>
          <p:cNvPr id="25" name="Picture Placeholder 23">
            <a:extLst>
              <a:ext uri="{FF2B5EF4-FFF2-40B4-BE49-F238E27FC236}">
                <a16:creationId xmlns:a16="http://schemas.microsoft.com/office/drawing/2014/main" id="{68CB9DF9-86EB-48CF-B212-F2B290C56FFF}"/>
              </a:ext>
            </a:extLst>
          </p:cNvPr>
          <p:cNvSpPr>
            <a:spLocks noGrp="1"/>
          </p:cNvSpPr>
          <p:nvPr>
            <p:ph type="pic" sz="quarter" idx="14"/>
          </p:nvPr>
        </p:nvSpPr>
        <p:spPr>
          <a:xfrm>
            <a:off x="8878824" y="740664"/>
            <a:ext cx="2798762" cy="2606040"/>
          </a:xfrm>
          <a:solidFill>
            <a:schemeClr val="accent6"/>
          </a:solidFill>
        </p:spPr>
        <p:txBody>
          <a:bodyPr/>
          <a:lstStyle/>
          <a:p>
            <a:endParaRPr lang="en-US" dirty="0"/>
          </a:p>
        </p:txBody>
      </p:sp>
      <p:sp>
        <p:nvSpPr>
          <p:cNvPr id="26" name="Picture Placeholder 23">
            <a:extLst>
              <a:ext uri="{FF2B5EF4-FFF2-40B4-BE49-F238E27FC236}">
                <a16:creationId xmlns:a16="http://schemas.microsoft.com/office/drawing/2014/main" id="{554B2207-3993-41B6-AF63-EBB48DACAB8F}"/>
              </a:ext>
            </a:extLst>
          </p:cNvPr>
          <p:cNvSpPr>
            <a:spLocks noGrp="1"/>
          </p:cNvSpPr>
          <p:nvPr>
            <p:ph type="pic" sz="quarter" idx="15"/>
          </p:nvPr>
        </p:nvSpPr>
        <p:spPr>
          <a:xfrm>
            <a:off x="5879592" y="3529584"/>
            <a:ext cx="2798762" cy="2606040"/>
          </a:xfrm>
          <a:solidFill>
            <a:schemeClr val="accent6"/>
          </a:solidFill>
        </p:spPr>
        <p:txBody>
          <a:bodyPr/>
          <a:lstStyle/>
          <a:p>
            <a:endParaRPr lang="en-US" dirty="0"/>
          </a:p>
        </p:txBody>
      </p:sp>
      <p:sp>
        <p:nvSpPr>
          <p:cNvPr id="27" name="Picture Placeholder 23">
            <a:extLst>
              <a:ext uri="{FF2B5EF4-FFF2-40B4-BE49-F238E27FC236}">
                <a16:creationId xmlns:a16="http://schemas.microsoft.com/office/drawing/2014/main" id="{DE0340D8-BC7E-4431-A7A7-8D634C8A19F6}"/>
              </a:ext>
            </a:extLst>
          </p:cNvPr>
          <p:cNvSpPr>
            <a:spLocks noGrp="1"/>
          </p:cNvSpPr>
          <p:nvPr>
            <p:ph type="pic" sz="quarter" idx="16"/>
          </p:nvPr>
        </p:nvSpPr>
        <p:spPr>
          <a:xfrm>
            <a:off x="8869680" y="3529584"/>
            <a:ext cx="2798762" cy="2606040"/>
          </a:xfrm>
          <a:solidFill>
            <a:schemeClr val="accent6"/>
          </a:solidFill>
        </p:spPr>
        <p:txBody>
          <a:bodyPr/>
          <a:lstStyle/>
          <a:p>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958411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7F5322-A9D1-4D98-A1BC-9178604ABFF7}"/>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Title 1">
            <a:extLst>
              <a:ext uri="{FF2B5EF4-FFF2-40B4-BE49-F238E27FC236}">
                <a16:creationId xmlns:a16="http://schemas.microsoft.com/office/drawing/2014/main" id="{E70C34FA-2551-4FBC-8628-350654823484}"/>
              </a:ext>
            </a:extLst>
          </p:cNvPr>
          <p:cNvSpPr>
            <a:spLocks noGrp="1"/>
          </p:cNvSpPr>
          <p:nvPr>
            <p:ph type="ctrTitle"/>
          </p:nvPr>
        </p:nvSpPr>
        <p:spPr>
          <a:xfrm>
            <a:off x="996275" y="394623"/>
            <a:ext cx="5996619" cy="2131033"/>
          </a:xfrm>
        </p:spPr>
        <p:txBody>
          <a:bodyPr anchor="ctr">
            <a:normAutofit/>
          </a:bodyPr>
          <a:lstStyle/>
          <a:p>
            <a:pPr algn="l"/>
            <a:endParaRPr lang="en-US" sz="4400" dirty="0">
              <a:cs typeface="Posterama" panose="020B0504020200020000" pitchFamily="34" charset="0"/>
            </a:endParaRPr>
          </a:p>
        </p:txBody>
      </p:sp>
      <p:grpSp>
        <p:nvGrpSpPr>
          <p:cNvPr id="8" name="Group 7">
            <a:extLst>
              <a:ext uri="{FF2B5EF4-FFF2-40B4-BE49-F238E27FC236}">
                <a16:creationId xmlns:a16="http://schemas.microsoft.com/office/drawing/2014/main" id="{C158CD79-85EA-4D75-A743-D3DB777D14A9}"/>
              </a:ext>
              <a:ext uri="{C183D7F6-B498-43B3-948B-1728B52AA6E4}">
                <adec:decorative xmlns:adec="http://schemas.microsoft.com/office/drawing/2017/decorative" val="1"/>
              </a:ext>
            </a:extLst>
          </p:cNvPr>
          <p:cNvGrpSpPr/>
          <p:nvPr userDrawn="1"/>
        </p:nvGrpSpPr>
        <p:grpSpPr>
          <a:xfrm flipV="1">
            <a:off x="8194385" y="20961"/>
            <a:ext cx="3997615" cy="6816079"/>
            <a:chOff x="8059620" y="41922"/>
            <a:chExt cx="3997615" cy="6816077"/>
          </a:xfrm>
        </p:grpSpPr>
        <p:pic>
          <p:nvPicPr>
            <p:cNvPr id="9" name="Picture 8" descr="A picture containing sitting, dark, front, cat&#10;&#10;Description automatically generated">
              <a:extLst>
                <a:ext uri="{FF2B5EF4-FFF2-40B4-BE49-F238E27FC236}">
                  <a16:creationId xmlns:a16="http://schemas.microsoft.com/office/drawing/2014/main" id="{50D423CE-750A-48C7-B236-F510652FEDC8}"/>
                </a:ext>
              </a:extLst>
            </p:cNvPr>
            <p:cNvPicPr>
              <a:picLocks noChangeAspect="1"/>
            </p:cNvPicPr>
            <p:nvPr/>
          </p:nvPicPr>
          <p:blipFill rotWithShape="1">
            <a:blip r:embed="rId2" cstate="screen">
              <a:duotone>
                <a:schemeClr val="accent6">
                  <a:shade val="45000"/>
                  <a:satMod val="135000"/>
                </a:schemeClr>
                <a:prstClr val="white"/>
              </a:duotone>
              <a:alphaModFix amt="7000"/>
              <a:extLst>
                <a:ext uri="{28A0092B-C50C-407E-A947-70E740481C1C}">
                  <a14:useLocalDpi xmlns:a14="http://schemas.microsoft.com/office/drawing/2010/main" val="0"/>
                </a:ext>
              </a:extLst>
            </a:blip>
            <a:srcRect/>
            <a:stretch/>
          </p:blipFill>
          <p:spPr>
            <a:xfrm flipH="1">
              <a:off x="8059620" y="1345934"/>
              <a:ext cx="3997615" cy="5512065"/>
            </a:xfrm>
            <a:prstGeom prst="rect">
              <a:avLst/>
            </a:prstGeom>
          </p:spPr>
        </p:pic>
        <p:pic>
          <p:nvPicPr>
            <p:cNvPr id="10" name="Picture 9" descr="A picture containing sitting, dark, front, cat&#10;&#10;Description automatically generated">
              <a:extLst>
                <a:ext uri="{FF2B5EF4-FFF2-40B4-BE49-F238E27FC236}">
                  <a16:creationId xmlns:a16="http://schemas.microsoft.com/office/drawing/2014/main" id="{F198B21E-DBB4-4FAF-85E2-0929E6BFC041}"/>
                </a:ext>
              </a:extLst>
            </p:cNvPr>
            <p:cNvPicPr>
              <a:picLocks noChangeAspect="1"/>
            </p:cNvPicPr>
            <p:nvPr/>
          </p:nvPicPr>
          <p:blipFill rotWithShape="1">
            <a:blip r:embed="rId3" cstate="screen">
              <a:duotone>
                <a:schemeClr val="accent6">
                  <a:shade val="45000"/>
                  <a:satMod val="135000"/>
                </a:schemeClr>
                <a:prstClr val="white"/>
              </a:duotone>
              <a:alphaModFix amt="15000"/>
              <a:extLst>
                <a:ext uri="{28A0092B-C50C-407E-A947-70E740481C1C}">
                  <a14:useLocalDpi xmlns:a14="http://schemas.microsoft.com/office/drawing/2010/main" val="0"/>
                </a:ext>
              </a:extLst>
            </a:blip>
            <a:srcRect/>
            <a:stretch/>
          </p:blipFill>
          <p:spPr>
            <a:xfrm>
              <a:off x="8915400" y="41922"/>
              <a:ext cx="3141835" cy="6816077"/>
            </a:xfrm>
            <a:prstGeom prst="rect">
              <a:avLst/>
            </a:prstGeom>
          </p:spPr>
        </p:pic>
      </p:grpSp>
      <p:sp>
        <p:nvSpPr>
          <p:cNvPr id="11" name="Subtitle 2">
            <a:extLst>
              <a:ext uri="{FF2B5EF4-FFF2-40B4-BE49-F238E27FC236}">
                <a16:creationId xmlns:a16="http://schemas.microsoft.com/office/drawing/2014/main" id="{AD9BB445-59C3-4B51-9237-1F7AC9B09F56}"/>
              </a:ext>
            </a:extLst>
          </p:cNvPr>
          <p:cNvSpPr>
            <a:spLocks noGrp="1"/>
          </p:cNvSpPr>
          <p:nvPr>
            <p:ph type="subTitle" idx="1"/>
          </p:nvPr>
        </p:nvSpPr>
        <p:spPr>
          <a:xfrm>
            <a:off x="7185429" y="381000"/>
            <a:ext cx="3997745" cy="2133600"/>
          </a:xfrm>
        </p:spPr>
        <p:txBody>
          <a:bodyPr anchor="ctr"/>
          <a:lstStyle>
            <a:lvl1pPr marL="0" indent="0">
              <a:buNone/>
              <a:defRPr/>
            </a:lvl1pPr>
          </a:lstStyle>
          <a:p>
            <a:pPr algn="l">
              <a:lnSpc>
                <a:spcPct val="110000"/>
              </a:lnSpc>
            </a:pPr>
            <a:endParaRPr lang="en-US" sz="2200" dirty="0">
              <a:cs typeface="Segoe UI Semilight" panose="020B0402040204020203" pitchFamily="34" charset="0"/>
            </a:endParaRPr>
          </a:p>
        </p:txBody>
      </p:sp>
      <p:sp>
        <p:nvSpPr>
          <p:cNvPr id="15" name="Picture Placeholder 14">
            <a:extLst>
              <a:ext uri="{FF2B5EF4-FFF2-40B4-BE49-F238E27FC236}">
                <a16:creationId xmlns:a16="http://schemas.microsoft.com/office/drawing/2014/main" id="{969566B9-A8AF-4476-A32A-4AEFC46430F4}"/>
              </a:ext>
            </a:extLst>
          </p:cNvPr>
          <p:cNvSpPr>
            <a:spLocks noGrp="1"/>
          </p:cNvSpPr>
          <p:nvPr>
            <p:ph type="pic" sz="quarter" idx="13"/>
          </p:nvPr>
        </p:nvSpPr>
        <p:spPr>
          <a:xfrm>
            <a:off x="813816" y="2670048"/>
            <a:ext cx="5175504" cy="3639312"/>
          </a:xfrm>
          <a:solidFill>
            <a:schemeClr val="accent6"/>
          </a:solidFill>
        </p:spPr>
        <p:txBody>
          <a:bodyPr/>
          <a:lstStyle/>
          <a:p>
            <a:endParaRPr lang="en-US" dirty="0"/>
          </a:p>
        </p:txBody>
      </p:sp>
      <p:sp>
        <p:nvSpPr>
          <p:cNvPr id="16" name="Picture Placeholder 14">
            <a:extLst>
              <a:ext uri="{FF2B5EF4-FFF2-40B4-BE49-F238E27FC236}">
                <a16:creationId xmlns:a16="http://schemas.microsoft.com/office/drawing/2014/main" id="{10391AAE-35A8-4BEC-BF35-22153B1436B8}"/>
              </a:ext>
            </a:extLst>
          </p:cNvPr>
          <p:cNvSpPr>
            <a:spLocks noGrp="1"/>
          </p:cNvSpPr>
          <p:nvPr>
            <p:ph type="pic" sz="quarter" idx="14"/>
          </p:nvPr>
        </p:nvSpPr>
        <p:spPr>
          <a:xfrm>
            <a:off x="6190488" y="2670048"/>
            <a:ext cx="5175504" cy="3639312"/>
          </a:xfrm>
          <a:solidFill>
            <a:schemeClr val="accent6"/>
          </a:solidFill>
        </p:spPr>
        <p:txBody>
          <a:bodyPr/>
          <a:lstStyle/>
          <a:p>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268165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28819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01359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019947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197212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726798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656986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609600" y="550367"/>
            <a:ext cx="10972800" cy="6416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Tree>
    <p:extLst>
      <p:ext uri="{BB962C8B-B14F-4D97-AF65-F5344CB8AC3E}">
        <p14:creationId xmlns:p14="http://schemas.microsoft.com/office/powerpoint/2010/main" val="120059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A7506A-23D3-4E50-B632-7D75C652FB02}"/>
              </a:ext>
              <a:ext uri="{C183D7F6-B498-43B3-948B-1728B52AA6E4}">
                <adec:decorative xmlns:adec="http://schemas.microsoft.com/office/drawing/2017/decorative" val="1"/>
              </a:ext>
            </a:extLst>
          </p:cNvPr>
          <p:cNvSpPr/>
          <p:nvPr userDrawn="1"/>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082A1112-7DAD-487B-84EF-9F2B9F4A6194}"/>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52E39B3F-C08C-424B-908B-8A3E017C641B}"/>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80050DD2-3323-4041-91C6-8BFA52F381B7}"/>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4FA34E2F-6A4E-4CFF-ACA1-994BA9CED3A9}"/>
              </a:ext>
              <a:ext uri="{C183D7F6-B498-43B3-948B-1728B52AA6E4}">
                <adec:decorative xmlns:adec="http://schemas.microsoft.com/office/drawing/2017/decorative" val="1"/>
              </a:ext>
            </a:extLst>
          </p:cNvPr>
          <p:cNvSpPr/>
          <p:nvPr userDrawn="1"/>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A8B9C0BE-DE84-42B6-9610-684AC81E50B3}"/>
              </a:ext>
            </a:extLst>
          </p:cNvPr>
          <p:cNvSpPr>
            <a:spLocks noGrp="1"/>
          </p:cNvSpPr>
          <p:nvPr>
            <p:ph type="title"/>
          </p:nvPr>
        </p:nvSpPr>
        <p:spPr>
          <a:xfrm>
            <a:off x="1143000" y="990599"/>
            <a:ext cx="4953000" cy="2130552"/>
          </a:xfrm>
        </p:spPr>
        <p:txBody>
          <a:bodyPr>
            <a:noAutofit/>
          </a:bodyPr>
          <a:lstStyle/>
          <a:p>
            <a:pPr>
              <a:lnSpc>
                <a:spcPct val="100000"/>
              </a:lnSpc>
            </a:pPr>
            <a:endParaRPr lang="en-US" spc="120" dirty="0">
              <a:cs typeface="Posterama" panose="020B0504020200020000" pitchFamily="34" charset="0"/>
            </a:endParaRPr>
          </a:p>
        </p:txBody>
      </p:sp>
      <p:sp>
        <p:nvSpPr>
          <p:cNvPr id="12" name="Content Placeholder 2">
            <a:extLst>
              <a:ext uri="{FF2B5EF4-FFF2-40B4-BE49-F238E27FC236}">
                <a16:creationId xmlns:a16="http://schemas.microsoft.com/office/drawing/2014/main" id="{C95C06E1-E8B8-4F7A-8EB7-E594AFEE6492}"/>
              </a:ext>
            </a:extLst>
          </p:cNvPr>
          <p:cNvSpPr>
            <a:spLocks noGrp="1"/>
          </p:cNvSpPr>
          <p:nvPr>
            <p:ph idx="1"/>
          </p:nvPr>
        </p:nvSpPr>
        <p:spPr>
          <a:xfrm>
            <a:off x="1143000" y="3352800"/>
            <a:ext cx="4953000" cy="2514600"/>
          </a:xfrm>
        </p:spPr>
        <p:txBody>
          <a:bodyPr>
            <a:normAutofit/>
          </a:bodyPr>
          <a:lstStyle>
            <a:lvl1pPr marL="0" indent="0">
              <a:buNone/>
              <a:defRPr/>
            </a:lvl1pPr>
          </a:lstStyle>
          <a:p>
            <a:pPr>
              <a:lnSpc>
                <a:spcPct val="110000"/>
              </a:lnSpc>
            </a:pPr>
            <a:endParaRPr lang="en-US" sz="1800" dirty="0"/>
          </a:p>
        </p:txBody>
      </p:sp>
      <p:sp>
        <p:nvSpPr>
          <p:cNvPr id="16" name="Picture Placeholder 15">
            <a:extLst>
              <a:ext uri="{FF2B5EF4-FFF2-40B4-BE49-F238E27FC236}">
                <a16:creationId xmlns:a16="http://schemas.microsoft.com/office/drawing/2014/main" id="{E340614F-452E-4022-B834-FFDC63466D3C}"/>
              </a:ext>
            </a:extLst>
          </p:cNvPr>
          <p:cNvSpPr>
            <a:spLocks noGrp="1"/>
          </p:cNvSpPr>
          <p:nvPr>
            <p:ph type="pic" sz="quarter" idx="13"/>
          </p:nvPr>
        </p:nvSpPr>
        <p:spPr>
          <a:xfrm>
            <a:off x="6784848" y="813816"/>
            <a:ext cx="4617720" cy="2551176"/>
          </a:xfrm>
          <a:solidFill>
            <a:schemeClr val="accent6"/>
          </a:solidFill>
        </p:spPr>
        <p:txBody>
          <a:bodyPr/>
          <a:lstStyle/>
          <a:p>
            <a:endParaRPr lang="en-US" dirty="0"/>
          </a:p>
        </p:txBody>
      </p:sp>
      <p:sp>
        <p:nvSpPr>
          <p:cNvPr id="17" name="Picture Placeholder 15">
            <a:extLst>
              <a:ext uri="{FF2B5EF4-FFF2-40B4-BE49-F238E27FC236}">
                <a16:creationId xmlns:a16="http://schemas.microsoft.com/office/drawing/2014/main" id="{C9F0368A-AE83-428C-ABF7-694386AB6231}"/>
              </a:ext>
            </a:extLst>
          </p:cNvPr>
          <p:cNvSpPr>
            <a:spLocks noGrp="1"/>
          </p:cNvSpPr>
          <p:nvPr>
            <p:ph type="pic" sz="quarter" idx="14"/>
          </p:nvPr>
        </p:nvSpPr>
        <p:spPr>
          <a:xfrm>
            <a:off x="6784848" y="3465576"/>
            <a:ext cx="4617720" cy="2551176"/>
          </a:xfrm>
          <a:solidFill>
            <a:schemeClr val="accent6"/>
          </a:solidFill>
        </p:spPr>
        <p:txBody>
          <a:bodyPr/>
          <a:lstStyle/>
          <a:p>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040846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253A4E8-5A11-4C9C-8FC8-9D78AB5D392A}"/>
              </a:ext>
              <a:ext uri="{C183D7F6-B498-43B3-948B-1728B52AA6E4}">
                <adec:decorative xmlns:adec="http://schemas.microsoft.com/office/drawing/2017/decorative" val="1"/>
              </a:ext>
            </a:extLst>
          </p:cNvPr>
          <p:cNvGrpSpPr/>
          <p:nvPr userDrawn="1"/>
        </p:nvGrpSpPr>
        <p:grpSpPr>
          <a:xfrm>
            <a:off x="4464881" y="0"/>
            <a:ext cx="7724071" cy="6858000"/>
            <a:chOff x="4464881" y="0"/>
            <a:chExt cx="7724071" cy="6858000"/>
          </a:xfrm>
        </p:grpSpPr>
        <p:pic>
          <p:nvPicPr>
            <p:cNvPr id="7" name="Picture 6" descr="A picture containing holding&#10;&#10;Description automatically generated">
              <a:extLst>
                <a:ext uri="{FF2B5EF4-FFF2-40B4-BE49-F238E27FC236}">
                  <a16:creationId xmlns:a16="http://schemas.microsoft.com/office/drawing/2014/main" id="{77D633C1-4A46-44EA-B1E7-96EA9C44CB40}"/>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8" name="Picture 7" descr="A picture containing holding, flower&#10;&#10;Description automatically generated">
              <a:extLst>
                <a:ext uri="{FF2B5EF4-FFF2-40B4-BE49-F238E27FC236}">
                  <a16:creationId xmlns:a16="http://schemas.microsoft.com/office/drawing/2014/main" id="{89667DF8-B73B-497B-95A4-5212EE667059}"/>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9" name="Title 1">
            <a:extLst>
              <a:ext uri="{FF2B5EF4-FFF2-40B4-BE49-F238E27FC236}">
                <a16:creationId xmlns:a16="http://schemas.microsoft.com/office/drawing/2014/main" id="{3EA3C8E6-EF45-4F18-A0CB-F0527540DAD7}"/>
              </a:ext>
            </a:extLst>
          </p:cNvPr>
          <p:cNvSpPr>
            <a:spLocks noGrp="1"/>
          </p:cNvSpPr>
          <p:nvPr>
            <p:ph type="title"/>
          </p:nvPr>
        </p:nvSpPr>
        <p:spPr>
          <a:xfrm>
            <a:off x="838200" y="393192"/>
            <a:ext cx="4953000" cy="2130552"/>
          </a:xfrm>
        </p:spPr>
        <p:txBody>
          <a:bodyPr>
            <a:noAutofit/>
          </a:bodyPr>
          <a:lstStyle/>
          <a:p>
            <a:pPr>
              <a:lnSpc>
                <a:spcPct val="100000"/>
              </a:lnSpc>
            </a:pPr>
            <a:endParaRPr lang="en-US" spc="120" dirty="0">
              <a:cs typeface="Posterama" panose="020B0504020200020000" pitchFamily="34" charset="0"/>
            </a:endParaRPr>
          </a:p>
        </p:txBody>
      </p:sp>
      <p:sp>
        <p:nvSpPr>
          <p:cNvPr id="10" name="Content Placeholder 2">
            <a:extLst>
              <a:ext uri="{FF2B5EF4-FFF2-40B4-BE49-F238E27FC236}">
                <a16:creationId xmlns:a16="http://schemas.microsoft.com/office/drawing/2014/main" id="{50CA1F7B-7E1E-4745-8E06-38C79906EE1E}"/>
              </a:ext>
            </a:extLst>
          </p:cNvPr>
          <p:cNvSpPr>
            <a:spLocks noGrp="1"/>
          </p:cNvSpPr>
          <p:nvPr>
            <p:ph idx="1"/>
          </p:nvPr>
        </p:nvSpPr>
        <p:spPr>
          <a:xfrm>
            <a:off x="838200" y="2724912"/>
            <a:ext cx="4952681" cy="3410712"/>
          </a:xfrm>
        </p:spPr>
        <p:txBody>
          <a:bodyPr anchor="t" anchorCtr="0">
            <a:normAutofit/>
          </a:bodyPr>
          <a:lstStyle>
            <a:lvl1pPr marL="0" indent="0">
              <a:buNone/>
              <a:defRPr/>
            </a:lvl1pPr>
          </a:lstStyle>
          <a:p>
            <a:pPr>
              <a:lnSpc>
                <a:spcPct val="110000"/>
              </a:lnSpc>
            </a:pPr>
            <a:endParaRPr lang="en-US" sz="1800" dirty="0"/>
          </a:p>
        </p:txBody>
      </p:sp>
      <p:sp>
        <p:nvSpPr>
          <p:cNvPr id="13" name="Picture Placeholder 12">
            <a:extLst>
              <a:ext uri="{FF2B5EF4-FFF2-40B4-BE49-F238E27FC236}">
                <a16:creationId xmlns:a16="http://schemas.microsoft.com/office/drawing/2014/main" id="{C027CA11-7EE7-4C3B-AF4D-F50756E4EF64}"/>
              </a:ext>
            </a:extLst>
          </p:cNvPr>
          <p:cNvSpPr>
            <a:spLocks noGrp="1"/>
          </p:cNvSpPr>
          <p:nvPr>
            <p:ph type="pic" sz="quarter" idx="13"/>
          </p:nvPr>
        </p:nvSpPr>
        <p:spPr>
          <a:xfrm>
            <a:off x="7086600" y="568324"/>
            <a:ext cx="4727448" cy="5715000"/>
          </a:xfrm>
          <a:solidFill>
            <a:schemeClr val="accent6"/>
          </a:solidFill>
        </p:spPr>
        <p:txBody>
          <a:bodyPr/>
          <a:lstStyle/>
          <a:p>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418269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9FC3DD-D5CF-4D3A-AD62-2D9AD0EA2D5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3A543720-E70E-42D7-9835-39FDFE40F01E}"/>
              </a:ext>
              <a:ext uri="{C183D7F6-B498-43B3-948B-1728B52AA6E4}">
                <adec:decorative xmlns:adec="http://schemas.microsoft.com/office/drawing/2017/decorative" val="1"/>
              </a:ext>
            </a:extLst>
          </p:cNvPr>
          <p:cNvGrpSpPr/>
          <p:nvPr userDrawn="1"/>
        </p:nvGrpSpPr>
        <p:grpSpPr>
          <a:xfrm>
            <a:off x="6477000" y="0"/>
            <a:ext cx="5711952" cy="5071492"/>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7D5BA9D0-B4FD-4CD7-8F18-76506E972044}"/>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7D2067D9-0848-4BAA-996E-BE1236E04ABF}"/>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Title 1">
            <a:extLst>
              <a:ext uri="{FF2B5EF4-FFF2-40B4-BE49-F238E27FC236}">
                <a16:creationId xmlns:a16="http://schemas.microsoft.com/office/drawing/2014/main" id="{1B87D7AA-E59B-441F-B5EC-E9828C1EDFBE}"/>
              </a:ext>
            </a:extLst>
          </p:cNvPr>
          <p:cNvSpPr>
            <a:spLocks noGrp="1"/>
          </p:cNvSpPr>
          <p:nvPr>
            <p:ph type="ctrTitle"/>
          </p:nvPr>
        </p:nvSpPr>
        <p:spPr>
          <a:xfrm>
            <a:off x="1293876" y="304801"/>
            <a:ext cx="9601200" cy="2301875"/>
          </a:xfrm>
        </p:spPr>
        <p:txBody>
          <a:bodyPr anchor="b">
            <a:normAutofit/>
          </a:bodyPr>
          <a:lstStyle>
            <a:lvl1pPr algn="ctr">
              <a:defRPr/>
            </a:lvl1pPr>
          </a:lstStyle>
          <a:p>
            <a:pPr>
              <a:lnSpc>
                <a:spcPct val="100000"/>
              </a:lnSpc>
            </a:pPr>
            <a:endParaRPr lang="en-US" sz="4400" spc="120" dirty="0">
              <a:cs typeface="Posterama" panose="020B0504020200020000" pitchFamily="34" charset="0"/>
            </a:endParaRPr>
          </a:p>
        </p:txBody>
      </p:sp>
      <p:sp>
        <p:nvSpPr>
          <p:cNvPr id="11" name="Subtitle 2">
            <a:extLst>
              <a:ext uri="{FF2B5EF4-FFF2-40B4-BE49-F238E27FC236}">
                <a16:creationId xmlns:a16="http://schemas.microsoft.com/office/drawing/2014/main" id="{70806D6C-F8DC-4FFA-9381-5620B7391CEA}"/>
              </a:ext>
            </a:extLst>
          </p:cNvPr>
          <p:cNvSpPr>
            <a:spLocks noGrp="1"/>
          </p:cNvSpPr>
          <p:nvPr>
            <p:ph type="subTitle" idx="1"/>
          </p:nvPr>
        </p:nvSpPr>
        <p:spPr>
          <a:xfrm>
            <a:off x="1712976" y="2743201"/>
            <a:ext cx="8763001" cy="914400"/>
          </a:xfrm>
        </p:spPr>
        <p:txBody>
          <a:bodyPr anchor="t"/>
          <a:lstStyle>
            <a:lvl1pPr marL="0" indent="0" algn="ctr">
              <a:buNone/>
              <a:defRPr/>
            </a:lvl1pPr>
          </a:lstStyle>
          <a:p>
            <a:pPr>
              <a:lnSpc>
                <a:spcPct val="110000"/>
              </a:lnSpc>
            </a:pPr>
            <a:endParaRPr lang="en-US" sz="2200" dirty="0">
              <a:cs typeface="Segoe UI Semilight" panose="020B0402040204020203" pitchFamily="34" charset="0"/>
            </a:endParaRPr>
          </a:p>
        </p:txBody>
      </p:sp>
      <p:sp>
        <p:nvSpPr>
          <p:cNvPr id="16" name="Picture Placeholder 15">
            <a:extLst>
              <a:ext uri="{FF2B5EF4-FFF2-40B4-BE49-F238E27FC236}">
                <a16:creationId xmlns:a16="http://schemas.microsoft.com/office/drawing/2014/main" id="{A5095252-A020-4AA1-9BB3-013288AE3FB6}"/>
              </a:ext>
            </a:extLst>
          </p:cNvPr>
          <p:cNvSpPr>
            <a:spLocks noGrp="1"/>
          </p:cNvSpPr>
          <p:nvPr>
            <p:ph type="pic" sz="quarter" idx="13"/>
          </p:nvPr>
        </p:nvSpPr>
        <p:spPr>
          <a:xfrm>
            <a:off x="0" y="3886200"/>
            <a:ext cx="4059936" cy="2971800"/>
          </a:xfrm>
          <a:solidFill>
            <a:schemeClr val="accent6"/>
          </a:solidFill>
        </p:spPr>
        <p:txBody>
          <a:bodyPr/>
          <a:lstStyle/>
          <a:p>
            <a:endParaRPr lang="en-US" dirty="0"/>
          </a:p>
        </p:txBody>
      </p:sp>
      <p:sp>
        <p:nvSpPr>
          <p:cNvPr id="17" name="Picture Placeholder 15">
            <a:extLst>
              <a:ext uri="{FF2B5EF4-FFF2-40B4-BE49-F238E27FC236}">
                <a16:creationId xmlns:a16="http://schemas.microsoft.com/office/drawing/2014/main" id="{17FBAD15-0D00-46EC-B530-EF6195F42D4A}"/>
              </a:ext>
            </a:extLst>
          </p:cNvPr>
          <p:cNvSpPr>
            <a:spLocks noGrp="1"/>
          </p:cNvSpPr>
          <p:nvPr>
            <p:ph type="pic" sz="quarter" idx="14"/>
          </p:nvPr>
        </p:nvSpPr>
        <p:spPr>
          <a:xfrm>
            <a:off x="4050792" y="3886200"/>
            <a:ext cx="4087368" cy="2971800"/>
          </a:xfrm>
          <a:solidFill>
            <a:schemeClr val="accent6"/>
          </a:solidFill>
        </p:spPr>
        <p:txBody>
          <a:bodyPr/>
          <a:lstStyle/>
          <a:p>
            <a:endParaRPr lang="en-US" dirty="0"/>
          </a:p>
        </p:txBody>
      </p:sp>
      <p:sp>
        <p:nvSpPr>
          <p:cNvPr id="18" name="Picture Placeholder 15">
            <a:extLst>
              <a:ext uri="{FF2B5EF4-FFF2-40B4-BE49-F238E27FC236}">
                <a16:creationId xmlns:a16="http://schemas.microsoft.com/office/drawing/2014/main" id="{0F93F034-901D-43B1-89E9-6291A86787FD}"/>
              </a:ext>
            </a:extLst>
          </p:cNvPr>
          <p:cNvSpPr>
            <a:spLocks noGrp="1"/>
          </p:cNvSpPr>
          <p:nvPr>
            <p:ph type="pic" sz="quarter" idx="15"/>
          </p:nvPr>
        </p:nvSpPr>
        <p:spPr>
          <a:xfrm>
            <a:off x="8132064" y="3886200"/>
            <a:ext cx="4059936" cy="2971800"/>
          </a:xfrm>
          <a:solidFill>
            <a:schemeClr val="accent6"/>
          </a:solidFill>
        </p:spPr>
        <p:txBody>
          <a:bodyPr/>
          <a:lstStyle/>
          <a:p>
            <a:endParaRPr lang="en-US" dirty="0"/>
          </a:p>
        </p:txBody>
      </p:sp>
    </p:spTree>
    <p:extLst>
      <p:ext uri="{BB962C8B-B14F-4D97-AF65-F5344CB8AC3E}">
        <p14:creationId xmlns:p14="http://schemas.microsoft.com/office/powerpoint/2010/main" val="406652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9340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dirty="0"/>
          </a:p>
        </p:txBody>
      </p:sp>
      <p:sp>
        <p:nvSpPr>
          <p:cNvPr id="7" name="Picture Placeholder 23">
            <a:extLst>
              <a:ext uri="{FF2B5EF4-FFF2-40B4-BE49-F238E27FC236}">
                <a16:creationId xmlns:a16="http://schemas.microsoft.com/office/drawing/2014/main" id="{A342208A-7F52-4C16-BF8A-A70CD85DC168}"/>
              </a:ext>
            </a:extLst>
          </p:cNvPr>
          <p:cNvSpPr>
            <a:spLocks noGrp="1"/>
          </p:cNvSpPr>
          <p:nvPr>
            <p:ph type="pic" sz="quarter" idx="13"/>
          </p:nvPr>
        </p:nvSpPr>
        <p:spPr>
          <a:xfrm>
            <a:off x="474202" y="2659090"/>
            <a:ext cx="2624328" cy="1801368"/>
          </a:xfrm>
        </p:spPr>
        <p:txBody>
          <a:bodyPr/>
          <a:lstStyle>
            <a:lvl1pPr marL="0" indent="0">
              <a:buNone/>
              <a:defRPr/>
            </a:lvl1pPr>
          </a:lstStyle>
          <a:p>
            <a:endParaRPr lang="en-US"/>
          </a:p>
        </p:txBody>
      </p:sp>
      <p:sp>
        <p:nvSpPr>
          <p:cNvPr id="8" name="Text Placeholder 28">
            <a:extLst>
              <a:ext uri="{FF2B5EF4-FFF2-40B4-BE49-F238E27FC236}">
                <a16:creationId xmlns:a16="http://schemas.microsoft.com/office/drawing/2014/main" id="{59209785-A2FF-4005-B08B-066B494ED52D}"/>
              </a:ext>
            </a:extLst>
          </p:cNvPr>
          <p:cNvSpPr>
            <a:spLocks noGrp="1"/>
          </p:cNvSpPr>
          <p:nvPr>
            <p:ph type="body" sz="quarter" idx="17" hasCustomPrompt="1"/>
          </p:nvPr>
        </p:nvSpPr>
        <p:spPr>
          <a:xfrm>
            <a:off x="464677" y="4749272"/>
            <a:ext cx="2624328" cy="347662"/>
          </a:xfrm>
        </p:spPr>
        <p:txBody>
          <a:bodyPr lIns="0" tIns="0" rIns="0" bIns="0">
            <a:noAutofit/>
          </a:bodyPr>
          <a:lstStyle>
            <a:lvl1pPr marL="0" indent="0" algn="ctr">
              <a:lnSpc>
                <a:spcPct val="100000"/>
              </a:lnSpc>
              <a:spcBef>
                <a:spcPts val="0"/>
              </a:spcBef>
              <a:buNone/>
              <a:defRPr sz="2000" spc="0" baseline="0">
                <a:solidFill>
                  <a:schemeClr val="tx1"/>
                </a:solidFill>
              </a:defRPr>
            </a:lvl1pPr>
          </a:lstStyle>
          <a:p>
            <a:pPr lvl="0"/>
            <a:r>
              <a:rPr lang="en-US" dirty="0"/>
              <a:t>Name</a:t>
            </a:r>
          </a:p>
        </p:txBody>
      </p:sp>
      <p:sp>
        <p:nvSpPr>
          <p:cNvPr id="9" name="Text Placeholder 28">
            <a:extLst>
              <a:ext uri="{FF2B5EF4-FFF2-40B4-BE49-F238E27FC236}">
                <a16:creationId xmlns:a16="http://schemas.microsoft.com/office/drawing/2014/main" id="{093D08DD-AE30-4184-B3A7-CBAB807C6672}"/>
              </a:ext>
            </a:extLst>
          </p:cNvPr>
          <p:cNvSpPr>
            <a:spLocks noGrp="1"/>
          </p:cNvSpPr>
          <p:nvPr>
            <p:ph type="body" sz="quarter" idx="18" hasCustomPrompt="1"/>
          </p:nvPr>
        </p:nvSpPr>
        <p:spPr>
          <a:xfrm>
            <a:off x="464677" y="5143581"/>
            <a:ext cx="2624328" cy="347662"/>
          </a:xfrm>
        </p:spPr>
        <p:txBody>
          <a:bodyPr lIns="0" tIns="0" rIns="0" bIns="0">
            <a:noAutofit/>
          </a:bodyPr>
          <a:lstStyle>
            <a:lvl1pPr marL="0" indent="0" algn="ctr">
              <a:lnSpc>
                <a:spcPct val="100000"/>
              </a:lnSpc>
              <a:spcBef>
                <a:spcPts val="0"/>
              </a:spcBef>
              <a:buNone/>
              <a:defRPr sz="1600" b="0" spc="0" baseline="0">
                <a:solidFill>
                  <a:schemeClr val="tx1"/>
                </a:solidFill>
              </a:defRPr>
            </a:lvl1pPr>
          </a:lstStyle>
          <a:p>
            <a:pPr lvl="0"/>
            <a:r>
              <a:rPr lang="en-US" dirty="0"/>
              <a:t>Title</a:t>
            </a:r>
          </a:p>
        </p:txBody>
      </p:sp>
      <p:sp>
        <p:nvSpPr>
          <p:cNvPr id="10" name="Picture Placeholder 23">
            <a:extLst>
              <a:ext uri="{FF2B5EF4-FFF2-40B4-BE49-F238E27FC236}">
                <a16:creationId xmlns:a16="http://schemas.microsoft.com/office/drawing/2014/main" id="{CA1F7BAF-57A3-4F79-B170-D95EF5934706}"/>
              </a:ext>
            </a:extLst>
          </p:cNvPr>
          <p:cNvSpPr>
            <a:spLocks noGrp="1"/>
          </p:cNvSpPr>
          <p:nvPr>
            <p:ph type="pic" sz="quarter" idx="14"/>
          </p:nvPr>
        </p:nvSpPr>
        <p:spPr>
          <a:xfrm>
            <a:off x="3351870" y="2659090"/>
            <a:ext cx="2624328" cy="1801368"/>
          </a:xfrm>
        </p:spPr>
        <p:txBody>
          <a:bodyPr/>
          <a:lstStyle>
            <a:lvl1pPr marL="0" indent="0">
              <a:buNone/>
              <a:defRPr/>
            </a:lvl1pPr>
          </a:lstStyle>
          <a:p>
            <a:endParaRPr lang="en-US"/>
          </a:p>
        </p:txBody>
      </p:sp>
      <p:sp>
        <p:nvSpPr>
          <p:cNvPr id="11" name="Text Placeholder 28">
            <a:extLst>
              <a:ext uri="{FF2B5EF4-FFF2-40B4-BE49-F238E27FC236}">
                <a16:creationId xmlns:a16="http://schemas.microsoft.com/office/drawing/2014/main" id="{0E272F39-6650-4251-818A-CAF1034A261C}"/>
              </a:ext>
            </a:extLst>
          </p:cNvPr>
          <p:cNvSpPr>
            <a:spLocks noGrp="1"/>
          </p:cNvSpPr>
          <p:nvPr>
            <p:ph type="body" sz="quarter" idx="19" hasCustomPrompt="1"/>
          </p:nvPr>
        </p:nvSpPr>
        <p:spPr>
          <a:xfrm>
            <a:off x="3342320" y="4749272"/>
            <a:ext cx="2624328" cy="347662"/>
          </a:xfrm>
        </p:spPr>
        <p:txBody>
          <a:bodyPr lIns="0" tIns="0" rIns="0" bIns="0">
            <a:noAutofit/>
          </a:bodyPr>
          <a:lstStyle>
            <a:lvl1pPr marL="0" indent="0" algn="ctr">
              <a:lnSpc>
                <a:spcPct val="100000"/>
              </a:lnSpc>
              <a:spcBef>
                <a:spcPts val="0"/>
              </a:spcBef>
              <a:buNone/>
              <a:defRPr sz="2000" spc="0" baseline="0">
                <a:solidFill>
                  <a:schemeClr val="tx1"/>
                </a:solidFill>
              </a:defRPr>
            </a:lvl1pPr>
          </a:lstStyle>
          <a:p>
            <a:pPr lvl="0"/>
            <a:r>
              <a:rPr lang="en-US" dirty="0"/>
              <a:t>Name</a:t>
            </a:r>
          </a:p>
        </p:txBody>
      </p:sp>
      <p:sp>
        <p:nvSpPr>
          <p:cNvPr id="12" name="Text Placeholder 28">
            <a:extLst>
              <a:ext uri="{FF2B5EF4-FFF2-40B4-BE49-F238E27FC236}">
                <a16:creationId xmlns:a16="http://schemas.microsoft.com/office/drawing/2014/main" id="{F2E24AEA-7B80-4897-A646-36D3F07A3E6B}"/>
              </a:ext>
            </a:extLst>
          </p:cNvPr>
          <p:cNvSpPr>
            <a:spLocks noGrp="1"/>
          </p:cNvSpPr>
          <p:nvPr>
            <p:ph type="body" sz="quarter" idx="20" hasCustomPrompt="1"/>
          </p:nvPr>
        </p:nvSpPr>
        <p:spPr>
          <a:xfrm>
            <a:off x="3342320" y="5143581"/>
            <a:ext cx="2624328" cy="347662"/>
          </a:xfrm>
        </p:spPr>
        <p:txBody>
          <a:bodyPr lIns="0" tIns="0" rIns="0" bIns="0">
            <a:noAutofit/>
          </a:bodyPr>
          <a:lstStyle>
            <a:lvl1pPr marL="0" indent="0" algn="ctr">
              <a:lnSpc>
                <a:spcPct val="100000"/>
              </a:lnSpc>
              <a:spcBef>
                <a:spcPts val="0"/>
              </a:spcBef>
              <a:buNone/>
              <a:defRPr sz="1600" b="0" spc="0" baseline="0">
                <a:solidFill>
                  <a:schemeClr val="tx1"/>
                </a:solidFill>
              </a:defRPr>
            </a:lvl1pPr>
          </a:lstStyle>
          <a:p>
            <a:pPr lvl="0"/>
            <a:r>
              <a:rPr lang="en-US" dirty="0"/>
              <a:t>Title</a:t>
            </a:r>
          </a:p>
        </p:txBody>
      </p:sp>
      <p:sp>
        <p:nvSpPr>
          <p:cNvPr id="13" name="Picture Placeholder 23">
            <a:extLst>
              <a:ext uri="{FF2B5EF4-FFF2-40B4-BE49-F238E27FC236}">
                <a16:creationId xmlns:a16="http://schemas.microsoft.com/office/drawing/2014/main" id="{2A98750D-61F1-4F11-81A7-783F04218E6E}"/>
              </a:ext>
            </a:extLst>
          </p:cNvPr>
          <p:cNvSpPr>
            <a:spLocks noGrp="1"/>
          </p:cNvSpPr>
          <p:nvPr>
            <p:ph type="pic" sz="quarter" idx="15"/>
          </p:nvPr>
        </p:nvSpPr>
        <p:spPr>
          <a:xfrm>
            <a:off x="6227020" y="2659090"/>
            <a:ext cx="2624328" cy="1801368"/>
          </a:xfrm>
        </p:spPr>
        <p:txBody>
          <a:bodyPr/>
          <a:lstStyle>
            <a:lvl1pPr marL="0" indent="0">
              <a:buNone/>
              <a:defRPr/>
            </a:lvl1pPr>
          </a:lstStyle>
          <a:p>
            <a:endParaRPr lang="en-US"/>
          </a:p>
        </p:txBody>
      </p:sp>
      <p:sp>
        <p:nvSpPr>
          <p:cNvPr id="14" name="Text Placeholder 28">
            <a:extLst>
              <a:ext uri="{FF2B5EF4-FFF2-40B4-BE49-F238E27FC236}">
                <a16:creationId xmlns:a16="http://schemas.microsoft.com/office/drawing/2014/main" id="{EE32408B-5DEA-4E1C-A16B-9931CE46D471}"/>
              </a:ext>
            </a:extLst>
          </p:cNvPr>
          <p:cNvSpPr>
            <a:spLocks noGrp="1"/>
          </p:cNvSpPr>
          <p:nvPr>
            <p:ph type="body" sz="quarter" idx="21" hasCustomPrompt="1"/>
          </p:nvPr>
        </p:nvSpPr>
        <p:spPr>
          <a:xfrm>
            <a:off x="6235064" y="4749272"/>
            <a:ext cx="2624328" cy="347662"/>
          </a:xfrm>
        </p:spPr>
        <p:txBody>
          <a:bodyPr lIns="0" tIns="0" rIns="0" bIns="0">
            <a:noAutofit/>
          </a:bodyPr>
          <a:lstStyle>
            <a:lvl1pPr marL="0" indent="0" algn="ctr">
              <a:lnSpc>
                <a:spcPct val="100000"/>
              </a:lnSpc>
              <a:spcBef>
                <a:spcPts val="0"/>
              </a:spcBef>
              <a:buNone/>
              <a:defRPr sz="2000" spc="0" baseline="0">
                <a:solidFill>
                  <a:schemeClr val="tx1"/>
                </a:solidFill>
              </a:defRPr>
            </a:lvl1pPr>
          </a:lstStyle>
          <a:p>
            <a:pPr lvl="0"/>
            <a:r>
              <a:rPr lang="en-US" dirty="0"/>
              <a:t>Name</a:t>
            </a:r>
          </a:p>
        </p:txBody>
      </p:sp>
      <p:sp>
        <p:nvSpPr>
          <p:cNvPr id="15" name="Text Placeholder 28">
            <a:extLst>
              <a:ext uri="{FF2B5EF4-FFF2-40B4-BE49-F238E27FC236}">
                <a16:creationId xmlns:a16="http://schemas.microsoft.com/office/drawing/2014/main" id="{0917A361-2187-4AB6-A1E4-6B0E4E6650E8}"/>
              </a:ext>
            </a:extLst>
          </p:cNvPr>
          <p:cNvSpPr>
            <a:spLocks noGrp="1"/>
          </p:cNvSpPr>
          <p:nvPr>
            <p:ph type="body" sz="quarter" idx="22" hasCustomPrompt="1"/>
          </p:nvPr>
        </p:nvSpPr>
        <p:spPr>
          <a:xfrm>
            <a:off x="6235064" y="5143581"/>
            <a:ext cx="2624328" cy="347662"/>
          </a:xfrm>
        </p:spPr>
        <p:txBody>
          <a:bodyPr lIns="0" tIns="0" rIns="0" bIns="0">
            <a:noAutofit/>
          </a:bodyPr>
          <a:lstStyle>
            <a:lvl1pPr marL="0" indent="0" algn="ctr">
              <a:lnSpc>
                <a:spcPct val="100000"/>
              </a:lnSpc>
              <a:spcBef>
                <a:spcPts val="0"/>
              </a:spcBef>
              <a:buNone/>
              <a:defRPr sz="1600" b="0" spc="0" baseline="0">
                <a:solidFill>
                  <a:schemeClr val="tx1"/>
                </a:solidFill>
              </a:defRPr>
            </a:lvl1pPr>
          </a:lstStyle>
          <a:p>
            <a:pPr lvl="0"/>
            <a:r>
              <a:rPr lang="en-US" dirty="0"/>
              <a:t>Title</a:t>
            </a:r>
          </a:p>
        </p:txBody>
      </p:sp>
      <p:sp>
        <p:nvSpPr>
          <p:cNvPr id="16" name="Picture Placeholder 23">
            <a:extLst>
              <a:ext uri="{FF2B5EF4-FFF2-40B4-BE49-F238E27FC236}">
                <a16:creationId xmlns:a16="http://schemas.microsoft.com/office/drawing/2014/main" id="{11DA2664-78E4-4126-9534-E718C9E877F6}"/>
              </a:ext>
            </a:extLst>
          </p:cNvPr>
          <p:cNvSpPr>
            <a:spLocks noGrp="1"/>
          </p:cNvSpPr>
          <p:nvPr>
            <p:ph type="pic" sz="quarter" idx="16"/>
          </p:nvPr>
        </p:nvSpPr>
        <p:spPr>
          <a:xfrm>
            <a:off x="9113391" y="2631493"/>
            <a:ext cx="2624328" cy="1801368"/>
          </a:xfrm>
        </p:spPr>
        <p:txBody>
          <a:bodyPr/>
          <a:lstStyle>
            <a:lvl1pPr marL="0" indent="0">
              <a:buNone/>
              <a:defRPr/>
            </a:lvl1pPr>
          </a:lstStyle>
          <a:p>
            <a:endParaRPr lang="en-US"/>
          </a:p>
        </p:txBody>
      </p:sp>
      <p:sp>
        <p:nvSpPr>
          <p:cNvPr id="17" name="Text Placeholder 28">
            <a:extLst>
              <a:ext uri="{FF2B5EF4-FFF2-40B4-BE49-F238E27FC236}">
                <a16:creationId xmlns:a16="http://schemas.microsoft.com/office/drawing/2014/main" id="{FD4B7AF1-C573-42D5-A6AC-9CDE36C2B579}"/>
              </a:ext>
            </a:extLst>
          </p:cNvPr>
          <p:cNvSpPr>
            <a:spLocks noGrp="1"/>
          </p:cNvSpPr>
          <p:nvPr>
            <p:ph type="body" sz="quarter" idx="23" hasCustomPrompt="1"/>
          </p:nvPr>
        </p:nvSpPr>
        <p:spPr>
          <a:xfrm>
            <a:off x="9113391" y="4749272"/>
            <a:ext cx="2624328" cy="347662"/>
          </a:xfrm>
        </p:spPr>
        <p:txBody>
          <a:bodyPr lIns="0" tIns="0" rIns="0" bIns="0">
            <a:noAutofit/>
          </a:bodyPr>
          <a:lstStyle>
            <a:lvl1pPr marL="0" indent="0" algn="ctr">
              <a:lnSpc>
                <a:spcPct val="100000"/>
              </a:lnSpc>
              <a:spcBef>
                <a:spcPts val="0"/>
              </a:spcBef>
              <a:buNone/>
              <a:defRPr sz="2000" spc="0" baseline="0">
                <a:solidFill>
                  <a:schemeClr val="tx1"/>
                </a:solidFill>
              </a:defRPr>
            </a:lvl1pPr>
          </a:lstStyle>
          <a:p>
            <a:pPr lvl="0"/>
            <a:r>
              <a:rPr lang="en-US" dirty="0"/>
              <a:t>Name</a:t>
            </a:r>
          </a:p>
        </p:txBody>
      </p:sp>
      <p:sp>
        <p:nvSpPr>
          <p:cNvPr id="18" name="Text Placeholder 28">
            <a:extLst>
              <a:ext uri="{FF2B5EF4-FFF2-40B4-BE49-F238E27FC236}">
                <a16:creationId xmlns:a16="http://schemas.microsoft.com/office/drawing/2014/main" id="{60E2206A-3CD1-417B-82DB-28AC9CB2FC81}"/>
              </a:ext>
            </a:extLst>
          </p:cNvPr>
          <p:cNvSpPr>
            <a:spLocks noGrp="1"/>
          </p:cNvSpPr>
          <p:nvPr>
            <p:ph type="body" sz="quarter" idx="24" hasCustomPrompt="1"/>
          </p:nvPr>
        </p:nvSpPr>
        <p:spPr>
          <a:xfrm>
            <a:off x="9113391" y="5143581"/>
            <a:ext cx="2624328" cy="347662"/>
          </a:xfrm>
        </p:spPr>
        <p:txBody>
          <a:bodyPr lIns="0" tIns="0" rIns="0" bIns="0">
            <a:noAutofit/>
          </a:bodyPr>
          <a:lstStyle>
            <a:lvl1pPr marL="0" indent="0" algn="ctr">
              <a:lnSpc>
                <a:spcPct val="100000"/>
              </a:lnSpc>
              <a:spcBef>
                <a:spcPts val="0"/>
              </a:spcBef>
              <a:buNone/>
              <a:defRPr sz="1600" b="0" spc="0" baseline="0">
                <a:solidFill>
                  <a:schemeClr val="tx1"/>
                </a:solidFill>
              </a:defRPr>
            </a:lvl1pPr>
          </a:lstStyle>
          <a:p>
            <a:pPr lvl="0"/>
            <a:r>
              <a:rPr lang="en-US" dirty="0"/>
              <a:t>Title</a:t>
            </a:r>
          </a:p>
        </p:txBody>
      </p:sp>
    </p:spTree>
    <p:extLst>
      <p:ext uri="{BB962C8B-B14F-4D97-AF65-F5344CB8AC3E}">
        <p14:creationId xmlns:p14="http://schemas.microsoft.com/office/powerpoint/2010/main" val="2484103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2BDFDF-C29B-490D-B7E4-91359671192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E733B2E6-29D0-4249-A0A5-82013CE168B9}"/>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13AED3CD-2B31-49BC-BC04-850E0AD360B6}"/>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D5FE2C96-BB8F-4A14-88E4-C871D91E28B3}"/>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4F2C506E-3A15-4D88-8C7E-AE65D21F189B}"/>
              </a:ext>
              <a:ext uri="{C183D7F6-B498-43B3-948B-1728B52AA6E4}">
                <adec:decorative xmlns:adec="http://schemas.microsoft.com/office/drawing/2017/decorative" val="1"/>
              </a:ext>
            </a:extLst>
          </p:cNvPr>
          <p:cNvSpPr/>
          <p:nvPr userDrawn="1"/>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352D6351-AB6F-490B-97F2-D51C1478A1DC}"/>
              </a:ext>
            </a:extLst>
          </p:cNvPr>
          <p:cNvSpPr>
            <a:spLocks noGrp="1"/>
          </p:cNvSpPr>
          <p:nvPr>
            <p:ph type="ctrTitle"/>
          </p:nvPr>
        </p:nvSpPr>
        <p:spPr>
          <a:xfrm>
            <a:off x="1071223" y="1066800"/>
            <a:ext cx="5367527" cy="2833528"/>
          </a:xfrm>
        </p:spPr>
        <p:txBody>
          <a:bodyPr anchor="b">
            <a:normAutofit/>
          </a:bodyPr>
          <a:lstStyle/>
          <a:p>
            <a:pPr algn="l">
              <a:lnSpc>
                <a:spcPct val="100000"/>
              </a:lnSpc>
            </a:pPr>
            <a:endParaRPr lang="en-US" sz="4400" spc="120" dirty="0">
              <a:cs typeface="Posterama" panose="020B0504020200020000" pitchFamily="34" charset="0"/>
            </a:endParaRPr>
          </a:p>
        </p:txBody>
      </p:sp>
      <p:sp>
        <p:nvSpPr>
          <p:cNvPr id="12" name="Subtitle 2">
            <a:extLst>
              <a:ext uri="{FF2B5EF4-FFF2-40B4-BE49-F238E27FC236}">
                <a16:creationId xmlns:a16="http://schemas.microsoft.com/office/drawing/2014/main" id="{EF760311-9637-47CC-B0E7-6C8C307C6FDB}"/>
              </a:ext>
            </a:extLst>
          </p:cNvPr>
          <p:cNvSpPr>
            <a:spLocks noGrp="1"/>
          </p:cNvSpPr>
          <p:nvPr>
            <p:ph type="subTitle" idx="1"/>
          </p:nvPr>
        </p:nvSpPr>
        <p:spPr>
          <a:xfrm>
            <a:off x="1071223" y="4074784"/>
            <a:ext cx="5367526" cy="1640216"/>
          </a:xfrm>
        </p:spPr>
        <p:txBody>
          <a:bodyPr anchor="t"/>
          <a:lstStyle>
            <a:lvl1pPr marL="0" indent="0">
              <a:buNone/>
              <a:defRPr/>
            </a:lvl1pPr>
          </a:lstStyle>
          <a:p>
            <a:pPr algn="l">
              <a:lnSpc>
                <a:spcPct val="110000"/>
              </a:lnSpc>
            </a:pPr>
            <a:endParaRPr lang="en-US" sz="2200" dirty="0">
              <a:cs typeface="Segoe UI Semilight" panose="020B0402040204020203" pitchFamily="34" charset="0"/>
            </a:endParaRPr>
          </a:p>
        </p:txBody>
      </p:sp>
      <p:sp>
        <p:nvSpPr>
          <p:cNvPr id="16" name="Picture Placeholder 15">
            <a:extLst>
              <a:ext uri="{FF2B5EF4-FFF2-40B4-BE49-F238E27FC236}">
                <a16:creationId xmlns:a16="http://schemas.microsoft.com/office/drawing/2014/main" id="{89734E01-4E64-484E-9728-EF69422CB1D0}"/>
              </a:ext>
            </a:extLst>
          </p:cNvPr>
          <p:cNvSpPr>
            <a:spLocks noGrp="1"/>
          </p:cNvSpPr>
          <p:nvPr>
            <p:ph type="pic" sz="quarter" idx="13"/>
          </p:nvPr>
        </p:nvSpPr>
        <p:spPr>
          <a:xfrm>
            <a:off x="7013448" y="1014984"/>
            <a:ext cx="4123944" cy="2322576"/>
          </a:xfrm>
          <a:solidFill>
            <a:schemeClr val="accent6"/>
          </a:solidFill>
        </p:spPr>
        <p:txBody>
          <a:bodyPr/>
          <a:lstStyle/>
          <a:p>
            <a:endParaRPr lang="en-US" dirty="0"/>
          </a:p>
        </p:txBody>
      </p:sp>
      <p:sp>
        <p:nvSpPr>
          <p:cNvPr id="17" name="Picture Placeholder 15">
            <a:extLst>
              <a:ext uri="{FF2B5EF4-FFF2-40B4-BE49-F238E27FC236}">
                <a16:creationId xmlns:a16="http://schemas.microsoft.com/office/drawing/2014/main" id="{7CA897AB-A280-4B5A-BEF5-C5D11D65353F}"/>
              </a:ext>
            </a:extLst>
          </p:cNvPr>
          <p:cNvSpPr>
            <a:spLocks noGrp="1"/>
          </p:cNvSpPr>
          <p:nvPr>
            <p:ph type="pic" sz="quarter" idx="14"/>
          </p:nvPr>
        </p:nvSpPr>
        <p:spPr>
          <a:xfrm>
            <a:off x="7013448" y="3511296"/>
            <a:ext cx="4123944" cy="2322576"/>
          </a:xfrm>
          <a:solidFill>
            <a:schemeClr val="accent6"/>
          </a:solidFill>
        </p:spPr>
        <p:txBody>
          <a:bodyPr/>
          <a:lstStyle/>
          <a:p>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98201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524541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4453361" y="1752600"/>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4453361" y="2666999"/>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17999667-FDE9-4EC7-9EF8-E64C5DA4B13D}"/>
              </a:ext>
            </a:extLst>
          </p:cNvPr>
          <p:cNvSpPr>
            <a:spLocks noGrp="1"/>
          </p:cNvSpPr>
          <p:nvPr>
            <p:ph type="body" sz="quarter" idx="13"/>
          </p:nvPr>
        </p:nvSpPr>
        <p:spPr>
          <a:xfrm>
            <a:off x="8441466" y="1757319"/>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5">
            <a:extLst>
              <a:ext uri="{FF2B5EF4-FFF2-40B4-BE49-F238E27FC236}">
                <a16:creationId xmlns:a16="http://schemas.microsoft.com/office/drawing/2014/main" id="{54466FB3-35A6-4045-8C46-5F6399D7B4C2}"/>
              </a:ext>
            </a:extLst>
          </p:cNvPr>
          <p:cNvSpPr>
            <a:spLocks noGrp="1"/>
          </p:cNvSpPr>
          <p:nvPr>
            <p:ph sz="quarter" idx="14"/>
          </p:nvPr>
        </p:nvSpPr>
        <p:spPr>
          <a:xfrm>
            <a:off x="8441466" y="2671718"/>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720477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dirty="0">
                <a:solidFill>
                  <a:schemeClr val="tx1">
                    <a:alpha val="60000"/>
                  </a:schemeClr>
                </a:solidFill>
              </a:rPr>
              <a:t>Sample Footer Text</a:t>
            </a: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37308740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46" r:id="rId4"/>
    <p:sldLayoutId id="2147483734" r:id="rId5"/>
    <p:sldLayoutId id="2147483753" r:id="rId6"/>
    <p:sldLayoutId id="2147483752" r:id="rId7"/>
    <p:sldLayoutId id="2147483737" r:id="rId8"/>
    <p:sldLayoutId id="2147483750" r:id="rId9"/>
    <p:sldLayoutId id="2147483745" r:id="rId10"/>
    <p:sldLayoutId id="2147483751" r:id="rId11"/>
    <p:sldLayoutId id="2147483733" r:id="rId12"/>
    <p:sldLayoutId id="2147483744" r:id="rId13"/>
    <p:sldLayoutId id="2147483736" r:id="rId14"/>
    <p:sldLayoutId id="2147483739" r:id="rId15"/>
    <p:sldLayoutId id="2147483740" r:id="rId16"/>
    <p:sldLayoutId id="2147483741" r:id="rId17"/>
    <p:sldLayoutId id="2147483754" r:id="rId18"/>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10.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DE03-5881-4143-92C0-900FD2200E97}"/>
              </a:ext>
            </a:extLst>
          </p:cNvPr>
          <p:cNvSpPr>
            <a:spLocks noGrp="1"/>
          </p:cNvSpPr>
          <p:nvPr>
            <p:ph type="ctrTitle"/>
          </p:nvPr>
        </p:nvSpPr>
        <p:spPr>
          <a:xfrm>
            <a:off x="5943600" y="898633"/>
            <a:ext cx="5257800" cy="2937643"/>
          </a:xfrm>
        </p:spPr>
        <p:txBody>
          <a:bodyPr>
            <a:normAutofit/>
          </a:bodyPr>
          <a:lstStyle/>
          <a:p>
            <a:r>
              <a:rPr lang="en-US" dirty="0"/>
              <a:t>MIXED REALITY CONFIGURATOR USING </a:t>
            </a:r>
            <a:br>
              <a:rPr lang="en-US" dirty="0"/>
            </a:br>
            <a:r>
              <a:rPr lang="en-US" b="1" dirty="0">
                <a:solidFill>
                  <a:srgbClr val="FF0000"/>
                </a:solidFill>
              </a:rPr>
              <a:t>HOLOLENS</a:t>
            </a:r>
          </a:p>
        </p:txBody>
      </p:sp>
      <p:sp>
        <p:nvSpPr>
          <p:cNvPr id="3" name="Subtitle 2">
            <a:extLst>
              <a:ext uri="{FF2B5EF4-FFF2-40B4-BE49-F238E27FC236}">
                <a16:creationId xmlns:a16="http://schemas.microsoft.com/office/drawing/2014/main" id="{16726D00-6671-49B9-B158-E8FE9A305797}"/>
              </a:ext>
            </a:extLst>
          </p:cNvPr>
          <p:cNvSpPr>
            <a:spLocks noGrp="1"/>
          </p:cNvSpPr>
          <p:nvPr>
            <p:ph type="subTitle" idx="1"/>
          </p:nvPr>
        </p:nvSpPr>
        <p:spPr>
          <a:xfrm>
            <a:off x="5943599" y="4074784"/>
            <a:ext cx="5257799" cy="1884582"/>
          </a:xfrm>
        </p:spPr>
        <p:txBody>
          <a:bodyPr>
            <a:normAutofit fontScale="70000" lnSpcReduction="20000"/>
          </a:bodyPr>
          <a:lstStyle/>
          <a:p>
            <a:r>
              <a:rPr lang="en-US"/>
              <a:t>				</a:t>
            </a:r>
            <a:r>
              <a:rPr lang="en-US" sz="2900"/>
              <a:t>Instructor</a:t>
            </a:r>
          </a:p>
          <a:p>
            <a:r>
              <a:rPr lang="en-US" sz="2900" b="1" kern="1200">
                <a:latin typeface="+mn-lt"/>
                <a:ea typeface="+mn-ea"/>
                <a:cs typeface="+mn-cs"/>
              </a:rPr>
              <a:t>			</a:t>
            </a:r>
            <a:r>
              <a:rPr lang="en-US" sz="2900" kern="1200">
                <a:latin typeface="+mn-lt"/>
                <a:ea typeface="+mn-ea"/>
                <a:cs typeface="+mn-cs"/>
              </a:rPr>
              <a:t>DR.SAID BETTAYEB</a:t>
            </a:r>
            <a:endParaRPr lang="en-US" sz="2900">
              <a:effectLst/>
            </a:endParaRPr>
          </a:p>
          <a:p>
            <a:endParaRPr lang="en-US" sz="2900"/>
          </a:p>
          <a:p>
            <a:r>
              <a:rPr lang="en-US" sz="2900"/>
              <a:t>Mentor</a:t>
            </a:r>
            <a:br>
              <a:rPr lang="en-US" sz="2900"/>
            </a:br>
            <a:r>
              <a:rPr lang="en-US" sz="2900"/>
              <a:t>DR. ROSS NISWANGER</a:t>
            </a:r>
            <a:endParaRPr lang="en-US" sz="2900" dirty="0"/>
          </a:p>
        </p:txBody>
      </p:sp>
      <p:pic>
        <p:nvPicPr>
          <p:cNvPr id="19" name="Picture Placeholder 18" descr="A person wearing a suit and tie&#10;&#10;Description automatically generated">
            <a:extLst>
              <a:ext uri="{FF2B5EF4-FFF2-40B4-BE49-F238E27FC236}">
                <a16:creationId xmlns:a16="http://schemas.microsoft.com/office/drawing/2014/main" id="{CD6E019E-9854-BA9D-0776-6E1E8E0380F8}"/>
              </a:ext>
            </a:extLst>
          </p:cNvPr>
          <p:cNvPicPr>
            <a:picLocks noGrp="1" noChangeAspect="1"/>
          </p:cNvPicPr>
          <p:nvPr>
            <p:ph type="pic" sz="quarter" idx="13"/>
          </p:nvPr>
        </p:nvPicPr>
        <p:blipFill>
          <a:blip r:embed="rId3"/>
          <a:srcRect l="86" t="169" r="17496" b="-169"/>
          <a:stretch/>
        </p:blipFill>
        <p:spPr>
          <a:xfrm flipH="1">
            <a:off x="713231" y="740664"/>
            <a:ext cx="5230367" cy="5394960"/>
          </a:xfrm>
        </p:spPr>
      </p:pic>
    </p:spTree>
    <p:extLst>
      <p:ext uri="{BB962C8B-B14F-4D97-AF65-F5344CB8AC3E}">
        <p14:creationId xmlns:p14="http://schemas.microsoft.com/office/powerpoint/2010/main" val="732293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6B74D-72CE-6658-DDE3-C6FE4C3F6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2F023D-AC3E-B796-EE7D-8E2EB32F9043}"/>
              </a:ext>
            </a:extLst>
          </p:cNvPr>
          <p:cNvSpPr>
            <a:spLocks noGrp="1"/>
          </p:cNvSpPr>
          <p:nvPr>
            <p:ph type="ctrTitle"/>
          </p:nvPr>
        </p:nvSpPr>
        <p:spPr>
          <a:xfrm>
            <a:off x="1293876" y="304801"/>
            <a:ext cx="9601200" cy="914401"/>
          </a:xfrm>
        </p:spPr>
        <p:txBody>
          <a:bodyPr/>
          <a:lstStyle/>
          <a:p>
            <a:r>
              <a:rPr lang="en-US" dirty="0"/>
              <a:t>3D Models</a:t>
            </a:r>
          </a:p>
        </p:txBody>
      </p:sp>
      <p:sp>
        <p:nvSpPr>
          <p:cNvPr id="9" name="Title 1">
            <a:extLst>
              <a:ext uri="{FF2B5EF4-FFF2-40B4-BE49-F238E27FC236}">
                <a16:creationId xmlns:a16="http://schemas.microsoft.com/office/drawing/2014/main" id="{194BA64A-F3AC-ECC7-7883-D542F263211D}"/>
              </a:ext>
            </a:extLst>
          </p:cNvPr>
          <p:cNvSpPr txBox="1">
            <a:spLocks/>
          </p:cNvSpPr>
          <p:nvPr/>
        </p:nvSpPr>
        <p:spPr>
          <a:xfrm>
            <a:off x="126125" y="1643555"/>
            <a:ext cx="3605048" cy="742293"/>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3700" dirty="0"/>
              <a:t>Watch</a:t>
            </a:r>
          </a:p>
        </p:txBody>
      </p:sp>
      <p:sp>
        <p:nvSpPr>
          <p:cNvPr id="11" name="Title 1">
            <a:extLst>
              <a:ext uri="{FF2B5EF4-FFF2-40B4-BE49-F238E27FC236}">
                <a16:creationId xmlns:a16="http://schemas.microsoft.com/office/drawing/2014/main" id="{2FC76FF4-A1C4-443C-0AE5-A154053E21D0}"/>
              </a:ext>
            </a:extLst>
          </p:cNvPr>
          <p:cNvSpPr txBox="1">
            <a:spLocks/>
          </p:cNvSpPr>
          <p:nvPr/>
        </p:nvSpPr>
        <p:spPr>
          <a:xfrm>
            <a:off x="4214647" y="1643555"/>
            <a:ext cx="3605049" cy="742293"/>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3700" dirty="0"/>
              <a:t>Shoe</a:t>
            </a:r>
          </a:p>
        </p:txBody>
      </p:sp>
      <p:sp>
        <p:nvSpPr>
          <p:cNvPr id="13" name="Title 1">
            <a:extLst>
              <a:ext uri="{FF2B5EF4-FFF2-40B4-BE49-F238E27FC236}">
                <a16:creationId xmlns:a16="http://schemas.microsoft.com/office/drawing/2014/main" id="{DD5914A8-3F53-CD2A-7A6B-98425254E256}"/>
              </a:ext>
            </a:extLst>
          </p:cNvPr>
          <p:cNvSpPr txBox="1">
            <a:spLocks/>
          </p:cNvSpPr>
          <p:nvPr/>
        </p:nvSpPr>
        <p:spPr>
          <a:xfrm>
            <a:off x="8303170" y="1638957"/>
            <a:ext cx="3473672" cy="742293"/>
          </a:xfrm>
          <a:prstGeom prst="rect">
            <a:avLst/>
          </a:prstGeom>
        </p:spPr>
        <p:txBody>
          <a:bodyPr vert="horz" lIns="91440" tIns="45720" rIns="91440" bIns="45720" rtlCol="0" anchor="b">
            <a:normAutofit fontScale="92500"/>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sz="4000" dirty="0"/>
              <a:t>Animal Models</a:t>
            </a:r>
          </a:p>
        </p:txBody>
      </p:sp>
      <p:pic>
        <p:nvPicPr>
          <p:cNvPr id="28" name="Picture Placeholder 27">
            <a:extLst>
              <a:ext uri="{FF2B5EF4-FFF2-40B4-BE49-F238E27FC236}">
                <a16:creationId xmlns:a16="http://schemas.microsoft.com/office/drawing/2014/main" id="{556E00B2-77E7-390A-5A62-5981227B07AF}"/>
              </a:ext>
            </a:extLst>
          </p:cNvPr>
          <p:cNvPicPr>
            <a:picLocks noGrp="1" noChangeAspect="1"/>
          </p:cNvPicPr>
          <p:nvPr>
            <p:ph type="pic" sz="quarter" idx="14"/>
          </p:nvPr>
        </p:nvPicPr>
        <p:blipFill>
          <a:blip r:embed="rId2"/>
          <a:srcRect t="5559" b="5559"/>
          <a:stretch>
            <a:fillRect/>
          </a:stretch>
        </p:blipFill>
        <p:spPr>
          <a:xfrm>
            <a:off x="4214647" y="2982310"/>
            <a:ext cx="3678621" cy="2971800"/>
          </a:xfrm>
        </p:spPr>
      </p:pic>
      <p:pic>
        <p:nvPicPr>
          <p:cNvPr id="32" name="Picture 31">
            <a:extLst>
              <a:ext uri="{FF2B5EF4-FFF2-40B4-BE49-F238E27FC236}">
                <a16:creationId xmlns:a16="http://schemas.microsoft.com/office/drawing/2014/main" id="{4BFCE1A4-35E2-3651-0091-03B5EC4AA394}"/>
              </a:ext>
            </a:extLst>
          </p:cNvPr>
          <p:cNvPicPr>
            <a:picLocks noChangeAspect="1"/>
          </p:cNvPicPr>
          <p:nvPr/>
        </p:nvPicPr>
        <p:blipFill>
          <a:blip r:embed="rId3"/>
          <a:srcRect l="10848" t="37401" r="1530" b="7898"/>
          <a:stretch/>
        </p:blipFill>
        <p:spPr>
          <a:xfrm>
            <a:off x="315310" y="2982311"/>
            <a:ext cx="3605048" cy="2971800"/>
          </a:xfrm>
          <a:prstGeom prst="rect">
            <a:avLst/>
          </a:prstGeom>
        </p:spPr>
      </p:pic>
      <p:pic>
        <p:nvPicPr>
          <p:cNvPr id="18" name="Picture Placeholder 17">
            <a:extLst>
              <a:ext uri="{FF2B5EF4-FFF2-40B4-BE49-F238E27FC236}">
                <a16:creationId xmlns:a16="http://schemas.microsoft.com/office/drawing/2014/main" id="{A5D12A24-5693-8CA5-D98B-358796B51C5A}"/>
              </a:ext>
            </a:extLst>
          </p:cNvPr>
          <p:cNvPicPr>
            <a:picLocks noGrp="1" noChangeAspect="1"/>
          </p:cNvPicPr>
          <p:nvPr>
            <p:ph type="pic" sz="quarter" idx="15"/>
          </p:nvPr>
        </p:nvPicPr>
        <p:blipFill>
          <a:blip r:embed="rId4"/>
          <a:srcRect l="3693" r="3693"/>
          <a:stretch/>
        </p:blipFill>
        <p:spPr>
          <a:xfrm>
            <a:off x="8132763" y="2982913"/>
            <a:ext cx="3933113" cy="2971800"/>
          </a:xfrm>
        </p:spPr>
      </p:pic>
    </p:spTree>
    <p:extLst>
      <p:ext uri="{BB962C8B-B14F-4D97-AF65-F5344CB8AC3E}">
        <p14:creationId xmlns:p14="http://schemas.microsoft.com/office/powerpoint/2010/main" val="184248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F708-1EAB-BA6C-0A3C-5F32EE9B3129}"/>
              </a:ext>
            </a:extLst>
          </p:cNvPr>
          <p:cNvSpPr>
            <a:spLocks noGrp="1"/>
          </p:cNvSpPr>
          <p:nvPr>
            <p:ph type="title"/>
          </p:nvPr>
        </p:nvSpPr>
        <p:spPr/>
        <p:txBody>
          <a:bodyPr/>
          <a:lstStyle/>
          <a:p>
            <a:r>
              <a:rPr lang="en-US" dirty="0"/>
              <a:t>USER STORIES:</a:t>
            </a:r>
          </a:p>
        </p:txBody>
      </p:sp>
      <p:sp>
        <p:nvSpPr>
          <p:cNvPr id="3" name="Content Placeholder 2">
            <a:extLst>
              <a:ext uri="{FF2B5EF4-FFF2-40B4-BE49-F238E27FC236}">
                <a16:creationId xmlns:a16="http://schemas.microsoft.com/office/drawing/2014/main" id="{FA7A7BEF-1A12-5DB0-7845-479B45EAAD12}"/>
              </a:ext>
            </a:extLst>
          </p:cNvPr>
          <p:cNvSpPr>
            <a:spLocks noGrp="1"/>
          </p:cNvSpPr>
          <p:nvPr>
            <p:ph idx="1"/>
          </p:nvPr>
        </p:nvSpPr>
        <p:spPr/>
        <p:txBody>
          <a:bodyPr>
            <a:normAutofit fontScale="47500" lnSpcReduction="20000"/>
          </a:bodyPr>
          <a:lstStyle/>
          <a:p>
            <a:pPr rtl="0"/>
            <a:r>
              <a:rPr lang="en-US" sz="3600" b="0" i="0" u="none" strike="noStrike" dirty="0">
                <a:solidFill>
                  <a:srgbClr val="000000"/>
                </a:solidFill>
                <a:effectLst/>
                <a:latin typeface="Times New Roman" panose="02020603050405020304" pitchFamily="18" charset="0"/>
              </a:rPr>
              <a:t> </a:t>
            </a:r>
            <a:r>
              <a:rPr lang="en-US" sz="3600" b="0" i="0" u="none" strike="noStrike" dirty="0">
                <a:solidFill>
                  <a:srgbClr val="000000"/>
                </a:solidFill>
                <a:effectLst/>
                <a:cs typeface="Times New Roman" panose="02020603050405020304" pitchFamily="18" charset="0"/>
              </a:rPr>
              <a:t>During the process of creating the user stories for the Mixed Reality Configurator software, we kept the INVEST criteria in mind. INVEST stands for independent, negotiable, valuable, estimable, small, and testable.</a:t>
            </a:r>
            <a:endParaRPr lang="en-US" sz="3600" b="0" dirty="0">
              <a:effectLst/>
              <a:cs typeface="Times New Roman" panose="02020603050405020304" pitchFamily="18" charset="0"/>
            </a:endParaRPr>
          </a:p>
          <a:p>
            <a:pPr marL="0" indent="0" algn="just" rtl="0">
              <a:spcBef>
                <a:spcPts val="1200"/>
              </a:spcBef>
              <a:spcAft>
                <a:spcPts val="1200"/>
              </a:spcAft>
              <a:buNone/>
            </a:pPr>
            <a:br>
              <a:rPr lang="en-US" sz="3600" b="0" dirty="0">
                <a:effectLst/>
                <a:cs typeface="Times New Roman" panose="02020603050405020304" pitchFamily="18" charset="0"/>
              </a:rPr>
            </a:br>
            <a:r>
              <a:rPr lang="en-US" sz="3600" b="1" i="0" u="none" strike="noStrike" dirty="0">
                <a:solidFill>
                  <a:srgbClr val="000000"/>
                </a:solidFill>
                <a:effectLst/>
                <a:cs typeface="Times New Roman" panose="02020603050405020304" pitchFamily="18" charset="0"/>
              </a:rPr>
              <a:t>Key for features/epics:</a:t>
            </a:r>
            <a:endParaRPr lang="en-US" sz="3600" b="0" dirty="0">
              <a:effectLst/>
              <a:cs typeface="Times New Roman" panose="02020603050405020304" pitchFamily="18" charset="0"/>
            </a:endParaRPr>
          </a:p>
          <a:p>
            <a:pPr rtl="0" fontAlgn="base">
              <a:spcBef>
                <a:spcPts val="1200"/>
              </a:spcBef>
              <a:buFont typeface="Arial" panose="020B0604020202020204" pitchFamily="34" charset="0"/>
              <a:buChar char="•"/>
            </a:pPr>
            <a:r>
              <a:rPr lang="en-US" sz="3600" b="1" i="0" u="none" strike="noStrike" dirty="0">
                <a:solidFill>
                  <a:srgbClr val="000000"/>
                </a:solidFill>
                <a:effectLst/>
                <a:cs typeface="Times New Roman" panose="02020603050405020304" pitchFamily="18" charset="0"/>
              </a:rPr>
              <a:t>SC: </a:t>
            </a:r>
            <a:r>
              <a:rPr lang="en-US" sz="3600" b="0" i="0" u="none" strike="noStrike" dirty="0">
                <a:solidFill>
                  <a:srgbClr val="000000"/>
                </a:solidFill>
                <a:effectLst/>
                <a:cs typeface="Times New Roman" panose="02020603050405020304" pitchFamily="18" charset="0"/>
              </a:rPr>
              <a:t>Select Configurator</a:t>
            </a:r>
          </a:p>
          <a:p>
            <a:pPr rtl="0" fontAlgn="base">
              <a:buFont typeface="Arial" panose="020B0604020202020204" pitchFamily="34" charset="0"/>
              <a:buChar char="•"/>
            </a:pPr>
            <a:r>
              <a:rPr lang="en-US" sz="3600" b="1" i="0" u="none" strike="noStrike" dirty="0">
                <a:solidFill>
                  <a:srgbClr val="000000"/>
                </a:solidFill>
                <a:effectLst/>
                <a:cs typeface="Times New Roman" panose="02020603050405020304" pitchFamily="18" charset="0"/>
              </a:rPr>
              <a:t>BC: </a:t>
            </a:r>
            <a:r>
              <a:rPr lang="en-US" sz="3600" b="0" i="0" u="none" strike="noStrike" dirty="0">
                <a:solidFill>
                  <a:srgbClr val="000000"/>
                </a:solidFill>
                <a:effectLst/>
                <a:cs typeface="Times New Roman" panose="02020603050405020304" pitchFamily="18" charset="0"/>
              </a:rPr>
              <a:t>Begin Configuration</a:t>
            </a:r>
          </a:p>
          <a:p>
            <a:pPr rtl="0" fontAlgn="base">
              <a:buFont typeface="Arial" panose="020B0604020202020204" pitchFamily="34" charset="0"/>
              <a:buChar char="•"/>
            </a:pPr>
            <a:r>
              <a:rPr lang="en-US" sz="3600" b="1" i="0" u="none" strike="noStrike" dirty="0">
                <a:solidFill>
                  <a:srgbClr val="000000"/>
                </a:solidFill>
                <a:effectLst/>
                <a:cs typeface="Times New Roman" panose="02020603050405020304" pitchFamily="18" charset="0"/>
              </a:rPr>
              <a:t>CC: </a:t>
            </a:r>
            <a:r>
              <a:rPr lang="en-US" sz="3600" b="0" i="0" u="none" strike="noStrike" dirty="0">
                <a:solidFill>
                  <a:srgbClr val="000000"/>
                </a:solidFill>
                <a:effectLst/>
                <a:cs typeface="Times New Roman" panose="02020603050405020304" pitchFamily="18" charset="0"/>
              </a:rPr>
              <a:t>Change Component</a:t>
            </a:r>
          </a:p>
          <a:p>
            <a:pPr rtl="0" fontAlgn="base">
              <a:buFont typeface="Arial" panose="020B0604020202020204" pitchFamily="34" charset="0"/>
              <a:buChar char="•"/>
            </a:pPr>
            <a:r>
              <a:rPr lang="en-US" sz="3600" b="1" i="0" u="none" strike="noStrike" dirty="0">
                <a:solidFill>
                  <a:srgbClr val="000000"/>
                </a:solidFill>
                <a:effectLst/>
                <a:cs typeface="Times New Roman" panose="02020603050405020304" pitchFamily="18" charset="0"/>
              </a:rPr>
              <a:t>SA: </a:t>
            </a:r>
            <a:r>
              <a:rPr lang="en-US" sz="3600" b="0" i="0" u="none" strike="noStrike" dirty="0">
                <a:solidFill>
                  <a:srgbClr val="000000"/>
                </a:solidFill>
                <a:effectLst/>
                <a:cs typeface="Times New Roman" panose="02020603050405020304" pitchFamily="18" charset="0"/>
              </a:rPr>
              <a:t>Select Animal</a:t>
            </a:r>
          </a:p>
          <a:p>
            <a:pPr rtl="0" fontAlgn="base">
              <a:buFont typeface="Arial" panose="020B0604020202020204" pitchFamily="34" charset="0"/>
              <a:buChar char="•"/>
            </a:pPr>
            <a:r>
              <a:rPr lang="en-US" sz="3600" b="1" i="0" u="none" strike="noStrike" dirty="0">
                <a:solidFill>
                  <a:srgbClr val="000000"/>
                </a:solidFill>
                <a:effectLst/>
                <a:cs typeface="Times New Roman" panose="02020603050405020304" pitchFamily="18" charset="0"/>
              </a:rPr>
              <a:t>T</a:t>
            </a:r>
            <a:r>
              <a:rPr lang="en-US" sz="3600" b="0" i="0" u="none" strike="noStrike" dirty="0">
                <a:solidFill>
                  <a:srgbClr val="000000"/>
                </a:solidFill>
                <a:effectLst/>
                <a:cs typeface="Times New Roman" panose="02020603050405020304" pitchFamily="18" charset="0"/>
              </a:rPr>
              <a:t> - Touch Interaction</a:t>
            </a:r>
          </a:p>
          <a:p>
            <a:pPr rtl="0" fontAlgn="base">
              <a:buFont typeface="Arial" panose="020B0604020202020204" pitchFamily="34" charset="0"/>
              <a:buChar char="•"/>
            </a:pPr>
            <a:r>
              <a:rPr lang="en-US" sz="3600" b="1" i="0" u="none" strike="noStrike" dirty="0">
                <a:solidFill>
                  <a:srgbClr val="000000"/>
                </a:solidFill>
                <a:effectLst/>
                <a:cs typeface="Times New Roman" panose="02020603050405020304" pitchFamily="18" charset="0"/>
              </a:rPr>
              <a:t>ES: </a:t>
            </a:r>
            <a:r>
              <a:rPr lang="en-US" sz="3600" b="0" i="0" u="none" strike="noStrike" dirty="0">
                <a:solidFill>
                  <a:srgbClr val="000000"/>
                </a:solidFill>
                <a:effectLst/>
                <a:cs typeface="Times New Roman" panose="02020603050405020304" pitchFamily="18" charset="0"/>
              </a:rPr>
              <a:t>End Session</a:t>
            </a:r>
          </a:p>
          <a:p>
            <a:pPr rtl="0" fontAlgn="base">
              <a:spcAft>
                <a:spcPts val="1200"/>
              </a:spcAft>
              <a:buFont typeface="Arial" panose="020B0604020202020204" pitchFamily="34" charset="0"/>
              <a:buChar char="•"/>
            </a:pPr>
            <a:r>
              <a:rPr lang="en-US" sz="3600" b="1" i="0" u="none" strike="noStrike" dirty="0">
                <a:solidFill>
                  <a:srgbClr val="000000"/>
                </a:solidFill>
                <a:effectLst/>
                <a:cs typeface="Times New Roman" panose="02020603050405020304" pitchFamily="18" charset="0"/>
              </a:rPr>
              <a:t>RD: </a:t>
            </a:r>
            <a:r>
              <a:rPr lang="en-US" sz="3600" b="0" i="0" u="none" strike="noStrike" dirty="0">
                <a:solidFill>
                  <a:srgbClr val="000000"/>
                </a:solidFill>
                <a:effectLst/>
                <a:cs typeface="Times New Roman" panose="02020603050405020304" pitchFamily="18" charset="0"/>
              </a:rPr>
              <a:t>Retrieve Data</a:t>
            </a:r>
          </a:p>
          <a:p>
            <a:endParaRPr lang="en-US" dirty="0"/>
          </a:p>
          <a:p>
            <a:endParaRPr lang="en-US" dirty="0"/>
          </a:p>
        </p:txBody>
      </p:sp>
      <p:sp>
        <p:nvSpPr>
          <p:cNvPr id="4" name="Footer Placeholder 3">
            <a:extLst>
              <a:ext uri="{FF2B5EF4-FFF2-40B4-BE49-F238E27FC236}">
                <a16:creationId xmlns:a16="http://schemas.microsoft.com/office/drawing/2014/main" id="{0EFB731B-A5C8-7AC2-3450-C7E6E48CAB72}"/>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44C29A66-0C7C-4BF7-4718-3038634137C3}"/>
              </a:ext>
            </a:extLst>
          </p:cNvPr>
          <p:cNvSpPr>
            <a:spLocks noGrp="1"/>
          </p:cNvSpPr>
          <p:nvPr>
            <p:ph type="sldNum" sz="quarter" idx="12"/>
          </p:nvPr>
        </p:nvSpPr>
        <p:spPr/>
        <p:txBody>
          <a:bodyPr/>
          <a:lstStyle/>
          <a:p>
            <a:fld id="{73B850FF-6169-4056-8077-06FFA93A5366}" type="slidenum">
              <a:rPr lang="en-US" smtClean="0"/>
              <a:t>11</a:t>
            </a:fld>
            <a:endParaRPr lang="en-US" dirty="0"/>
          </a:p>
        </p:txBody>
      </p:sp>
    </p:spTree>
    <p:extLst>
      <p:ext uri="{BB962C8B-B14F-4D97-AF65-F5344CB8AC3E}">
        <p14:creationId xmlns:p14="http://schemas.microsoft.com/office/powerpoint/2010/main" val="2481524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D5D2-DF17-48BE-9B8D-D30FA1D97188}"/>
              </a:ext>
            </a:extLst>
          </p:cNvPr>
          <p:cNvSpPr>
            <a:spLocks noGrp="1"/>
          </p:cNvSpPr>
          <p:nvPr>
            <p:ph type="title"/>
          </p:nvPr>
        </p:nvSpPr>
        <p:spPr>
          <a:xfrm>
            <a:off x="653144" y="304799"/>
            <a:ext cx="10895106" cy="714104"/>
          </a:xfrm>
        </p:spPr>
        <p:txBody>
          <a:bodyPr>
            <a:normAutofit fontScale="90000"/>
          </a:bodyPr>
          <a:lstStyle/>
          <a:p>
            <a:pPr algn="ctr"/>
            <a:r>
              <a:rPr lang="en-US" dirty="0"/>
              <a:t>USER STORIES</a:t>
            </a:r>
          </a:p>
        </p:txBody>
      </p:sp>
      <p:sp>
        <p:nvSpPr>
          <p:cNvPr id="6" name="Slide Number Placeholder 5">
            <a:extLst>
              <a:ext uri="{FF2B5EF4-FFF2-40B4-BE49-F238E27FC236}">
                <a16:creationId xmlns:a16="http://schemas.microsoft.com/office/drawing/2014/main" id="{2FBE9EC0-9538-4165-858A-443630651406}"/>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12</a:t>
            </a:fld>
            <a:endParaRPr lang="en-US" dirty="0"/>
          </a:p>
        </p:txBody>
      </p:sp>
      <p:graphicFrame>
        <p:nvGraphicFramePr>
          <p:cNvPr id="12" name="Content Placeholder 11">
            <a:extLst>
              <a:ext uri="{FF2B5EF4-FFF2-40B4-BE49-F238E27FC236}">
                <a16:creationId xmlns:a16="http://schemas.microsoft.com/office/drawing/2014/main" id="{6494C70D-2E4C-5CA3-651C-9A0EC75C4912}"/>
              </a:ext>
            </a:extLst>
          </p:cNvPr>
          <p:cNvGraphicFramePr>
            <a:graphicFrameLocks noGrp="1"/>
          </p:cNvGraphicFramePr>
          <p:nvPr>
            <p:ph idx="1"/>
            <p:extLst>
              <p:ext uri="{D42A27DB-BD31-4B8C-83A1-F6EECF244321}">
                <p14:modId xmlns:p14="http://schemas.microsoft.com/office/powerpoint/2010/main" val="3124789888"/>
              </p:ext>
            </p:extLst>
          </p:nvPr>
        </p:nvGraphicFramePr>
        <p:xfrm>
          <a:off x="653144" y="1018904"/>
          <a:ext cx="10895106" cy="5562600"/>
        </p:xfrm>
        <a:graphic>
          <a:graphicData uri="http://schemas.openxmlformats.org/drawingml/2006/table">
            <a:tbl>
              <a:tblPr firstRow="1" bandRow="1">
                <a:tableStyleId>{5C22544A-7EE6-4342-B048-85BDC9FD1C3A}</a:tableStyleId>
              </a:tblPr>
              <a:tblGrid>
                <a:gridCol w="2720289">
                  <a:extLst>
                    <a:ext uri="{9D8B030D-6E8A-4147-A177-3AD203B41FA5}">
                      <a16:colId xmlns:a16="http://schemas.microsoft.com/office/drawing/2014/main" val="1603105092"/>
                    </a:ext>
                  </a:extLst>
                </a:gridCol>
                <a:gridCol w="2724939">
                  <a:extLst>
                    <a:ext uri="{9D8B030D-6E8A-4147-A177-3AD203B41FA5}">
                      <a16:colId xmlns:a16="http://schemas.microsoft.com/office/drawing/2014/main" val="1780355213"/>
                    </a:ext>
                  </a:extLst>
                </a:gridCol>
                <a:gridCol w="2724939">
                  <a:extLst>
                    <a:ext uri="{9D8B030D-6E8A-4147-A177-3AD203B41FA5}">
                      <a16:colId xmlns:a16="http://schemas.microsoft.com/office/drawing/2014/main" val="173756445"/>
                    </a:ext>
                  </a:extLst>
                </a:gridCol>
                <a:gridCol w="2724939">
                  <a:extLst>
                    <a:ext uri="{9D8B030D-6E8A-4147-A177-3AD203B41FA5}">
                      <a16:colId xmlns:a16="http://schemas.microsoft.com/office/drawing/2014/main" val="2966639039"/>
                    </a:ext>
                  </a:extLst>
                </a:gridCol>
              </a:tblGrid>
              <a:tr h="355748">
                <a:tc>
                  <a:txBody>
                    <a:bodyPr/>
                    <a:lstStyle/>
                    <a:p>
                      <a:r>
                        <a:rPr lang="en-US" sz="1600" dirty="0"/>
                        <a:t>ID</a:t>
                      </a:r>
                    </a:p>
                  </a:txBody>
                  <a:tcPr/>
                </a:tc>
                <a:tc>
                  <a:txBody>
                    <a:bodyPr/>
                    <a:lstStyle/>
                    <a:p>
                      <a:r>
                        <a:rPr lang="en-US" sz="1600" dirty="0"/>
                        <a:t>STORY</a:t>
                      </a:r>
                    </a:p>
                  </a:txBody>
                  <a:tcPr/>
                </a:tc>
                <a:tc>
                  <a:txBody>
                    <a:bodyPr/>
                    <a:lstStyle/>
                    <a:p>
                      <a:r>
                        <a:rPr lang="en-US" sz="1600" dirty="0"/>
                        <a:t>ACCEPTANCE</a:t>
                      </a:r>
                    </a:p>
                  </a:txBody>
                  <a:tcPr/>
                </a:tc>
                <a:tc>
                  <a:txBody>
                    <a:bodyPr/>
                    <a:lstStyle/>
                    <a:p>
                      <a:r>
                        <a:rPr lang="en-US" sz="1600" dirty="0"/>
                        <a:t>PRIORITY</a:t>
                      </a:r>
                    </a:p>
                  </a:txBody>
                  <a:tcPr/>
                </a:tc>
                <a:extLst>
                  <a:ext uri="{0D108BD9-81ED-4DB2-BD59-A6C34878D82A}">
                    <a16:rowId xmlns:a16="http://schemas.microsoft.com/office/drawing/2014/main" val="1476067138"/>
                  </a:ext>
                </a:extLst>
              </a:tr>
              <a:tr h="19081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u="none" strike="noStrike" kern="1200" dirty="0">
                          <a:solidFill>
                            <a:schemeClr val="dk1"/>
                          </a:solidFill>
                          <a:effectLst/>
                          <a:latin typeface="+mn-lt"/>
                        </a:rPr>
                        <a:t>SC1</a:t>
                      </a:r>
                      <a:endParaRPr lang="en-US" sz="1600" b="0" dirty="0">
                        <a:effectLst/>
                        <a:latin typeface="+mn-lt"/>
                      </a:endParaRPr>
                    </a:p>
                    <a:p>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As a surveyor, I want to select the desired configurator (shoe, watch, or animal) so that the respondent can configure the appropriate model.</a:t>
                      </a:r>
                      <a:endParaRPr lang="en-US" sz="1600" dirty="0">
                        <a:effectLst/>
                        <a:latin typeface="+mn-lt"/>
                      </a:endParaRPr>
                    </a:p>
                    <a:p>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The surveyor can select a configuration option. The software is in the start menu. The respondent begins configuration.</a:t>
                      </a:r>
                      <a:endParaRPr lang="en-US" sz="1600" dirty="0">
                        <a:effectLst/>
                        <a:latin typeface="+mn-lt"/>
                      </a:endParaRPr>
                    </a:p>
                    <a:p>
                      <a:endParaRPr lang="en-US" sz="1600" dirty="0">
                        <a:latin typeface="+mn-lt"/>
                      </a:endParaRPr>
                    </a:p>
                  </a:txBody>
                  <a:tcPr/>
                </a:tc>
                <a:tc>
                  <a:txBody>
                    <a:bodyPr/>
                    <a:lstStyle/>
                    <a:p>
                      <a:r>
                        <a:rPr lang="en-US" sz="1600" dirty="0">
                          <a:latin typeface="+mn-lt"/>
                        </a:rPr>
                        <a:t>HIGH</a:t>
                      </a:r>
                    </a:p>
                  </a:txBody>
                  <a:tcPr/>
                </a:tc>
                <a:extLst>
                  <a:ext uri="{0D108BD9-81ED-4DB2-BD59-A6C34878D82A}">
                    <a16:rowId xmlns:a16="http://schemas.microsoft.com/office/drawing/2014/main" val="177546166"/>
                  </a:ext>
                </a:extLst>
              </a:tr>
              <a:tr h="1649375">
                <a:tc>
                  <a:txBody>
                    <a:bodyPr/>
                    <a:lstStyle/>
                    <a:p>
                      <a:r>
                        <a:rPr lang="en-US" sz="1600" dirty="0">
                          <a:latin typeface="+mn-lt"/>
                        </a:rPr>
                        <a:t>BC1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As a respondent, I want to start the configuration process to ensure my interactions are recorded accurately.</a:t>
                      </a:r>
                      <a:endParaRPr lang="en-US" sz="1600" dirty="0">
                        <a:effectLst/>
                        <a:latin typeface="+mn-lt"/>
                      </a:endParaRPr>
                    </a:p>
                    <a:p>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The start button is visible and functional. The configurator begins timing when selected. Models load and menus appear.</a:t>
                      </a:r>
                      <a:endParaRPr lang="en-US" sz="1600" dirty="0">
                        <a:effectLst/>
                        <a:latin typeface="+mn-lt"/>
                      </a:endParaRPr>
                    </a:p>
                    <a:p>
                      <a:endParaRPr lang="en-US" sz="1600" dirty="0">
                        <a:latin typeface="+mn-lt"/>
                      </a:endParaRPr>
                    </a:p>
                  </a:txBody>
                  <a:tcPr/>
                </a:tc>
                <a:tc>
                  <a:txBody>
                    <a:bodyPr/>
                    <a:lstStyle/>
                    <a:p>
                      <a:r>
                        <a:rPr lang="en-US" sz="1600" dirty="0">
                          <a:latin typeface="+mn-lt"/>
                        </a:rPr>
                        <a:t>HIGH</a:t>
                      </a:r>
                    </a:p>
                  </a:txBody>
                  <a:tcPr/>
                </a:tc>
                <a:extLst>
                  <a:ext uri="{0D108BD9-81ED-4DB2-BD59-A6C34878D82A}">
                    <a16:rowId xmlns:a16="http://schemas.microsoft.com/office/drawing/2014/main" val="2533573841"/>
                  </a:ext>
                </a:extLst>
              </a:tr>
              <a:tr h="1649375">
                <a:tc>
                  <a:txBody>
                    <a:bodyPr/>
                    <a:lstStyle/>
                    <a:p>
                      <a:r>
                        <a:rPr lang="en-US" sz="1600" dirty="0">
                          <a:latin typeface="+mn-lt"/>
                        </a:rPr>
                        <a:t>CC1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As a respondent, I want to change the color of individual components of the model to customize its appearance.</a:t>
                      </a:r>
                      <a:endParaRPr lang="en-US" sz="1600" dirty="0">
                        <a:effectLst/>
                        <a:latin typeface="+mn-lt"/>
                      </a:endParaRPr>
                    </a:p>
                    <a:p>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Respondents can select colors from a menu. Components update in real time. Changes are recorded as events.</a:t>
                      </a:r>
                      <a:endParaRPr lang="en-US" sz="1600" dirty="0">
                        <a:effectLst/>
                        <a:latin typeface="+mn-lt"/>
                      </a:endParaRPr>
                    </a:p>
                    <a:p>
                      <a:endParaRPr lang="en-US" sz="1600" dirty="0">
                        <a:latin typeface="+mn-lt"/>
                      </a:endParaRPr>
                    </a:p>
                  </a:txBody>
                  <a:tcPr/>
                </a:tc>
                <a:tc>
                  <a:txBody>
                    <a:bodyPr/>
                    <a:lstStyle/>
                    <a:p>
                      <a:r>
                        <a:rPr lang="en-US" sz="1600" dirty="0">
                          <a:latin typeface="+mn-lt"/>
                        </a:rPr>
                        <a:t>HIGH</a:t>
                      </a:r>
                    </a:p>
                  </a:txBody>
                  <a:tcPr/>
                </a:tc>
                <a:extLst>
                  <a:ext uri="{0D108BD9-81ED-4DB2-BD59-A6C34878D82A}">
                    <a16:rowId xmlns:a16="http://schemas.microsoft.com/office/drawing/2014/main" val="1069470046"/>
                  </a:ext>
                </a:extLst>
              </a:tr>
            </a:tbl>
          </a:graphicData>
        </a:graphic>
      </p:graphicFrame>
    </p:spTree>
    <p:extLst>
      <p:ext uri="{BB962C8B-B14F-4D97-AF65-F5344CB8AC3E}">
        <p14:creationId xmlns:p14="http://schemas.microsoft.com/office/powerpoint/2010/main" val="184340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60080-7D02-EB9A-1D11-709AC732A7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8529C7-3BF6-702F-D6DB-79ECB9F51979}"/>
              </a:ext>
            </a:extLst>
          </p:cNvPr>
          <p:cNvSpPr>
            <a:spLocks noGrp="1"/>
          </p:cNvSpPr>
          <p:nvPr>
            <p:ph type="title"/>
          </p:nvPr>
        </p:nvSpPr>
        <p:spPr>
          <a:xfrm>
            <a:off x="648446" y="236909"/>
            <a:ext cx="11084859" cy="688378"/>
          </a:xfrm>
        </p:spPr>
        <p:txBody>
          <a:bodyPr>
            <a:normAutofit fontScale="90000"/>
          </a:bodyPr>
          <a:lstStyle/>
          <a:p>
            <a:pPr algn="ctr"/>
            <a:r>
              <a:rPr lang="en-US" dirty="0"/>
              <a:t>USER STORIES(CONT.…)</a:t>
            </a:r>
          </a:p>
        </p:txBody>
      </p:sp>
      <p:sp>
        <p:nvSpPr>
          <p:cNvPr id="6" name="Slide Number Placeholder 5">
            <a:extLst>
              <a:ext uri="{FF2B5EF4-FFF2-40B4-BE49-F238E27FC236}">
                <a16:creationId xmlns:a16="http://schemas.microsoft.com/office/drawing/2014/main" id="{A4836748-49A1-7534-A935-36BC63E8AD96}"/>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13</a:t>
            </a:fld>
            <a:endParaRPr lang="en-US" dirty="0"/>
          </a:p>
        </p:txBody>
      </p:sp>
      <p:graphicFrame>
        <p:nvGraphicFramePr>
          <p:cNvPr id="12" name="Content Placeholder 11">
            <a:extLst>
              <a:ext uri="{FF2B5EF4-FFF2-40B4-BE49-F238E27FC236}">
                <a16:creationId xmlns:a16="http://schemas.microsoft.com/office/drawing/2014/main" id="{959E48A2-010F-A9BE-B5A3-8B40BEC438E1}"/>
              </a:ext>
            </a:extLst>
          </p:cNvPr>
          <p:cNvGraphicFramePr>
            <a:graphicFrameLocks noGrp="1"/>
          </p:cNvGraphicFramePr>
          <p:nvPr>
            <p:ph idx="1"/>
            <p:extLst>
              <p:ext uri="{D42A27DB-BD31-4B8C-83A1-F6EECF244321}">
                <p14:modId xmlns:p14="http://schemas.microsoft.com/office/powerpoint/2010/main" val="4184757618"/>
              </p:ext>
            </p:extLst>
          </p:nvPr>
        </p:nvGraphicFramePr>
        <p:xfrm>
          <a:off x="612557" y="1053476"/>
          <a:ext cx="11120748" cy="5474494"/>
        </p:xfrm>
        <a:graphic>
          <a:graphicData uri="http://schemas.openxmlformats.org/drawingml/2006/table">
            <a:tbl>
              <a:tblPr firstRow="1" bandRow="1">
                <a:tableStyleId>{5C22544A-7EE6-4342-B048-85BDC9FD1C3A}</a:tableStyleId>
              </a:tblPr>
              <a:tblGrid>
                <a:gridCol w="2780187">
                  <a:extLst>
                    <a:ext uri="{9D8B030D-6E8A-4147-A177-3AD203B41FA5}">
                      <a16:colId xmlns:a16="http://schemas.microsoft.com/office/drawing/2014/main" val="1603105092"/>
                    </a:ext>
                  </a:extLst>
                </a:gridCol>
                <a:gridCol w="2780187">
                  <a:extLst>
                    <a:ext uri="{9D8B030D-6E8A-4147-A177-3AD203B41FA5}">
                      <a16:colId xmlns:a16="http://schemas.microsoft.com/office/drawing/2014/main" val="1780355213"/>
                    </a:ext>
                  </a:extLst>
                </a:gridCol>
                <a:gridCol w="2780187">
                  <a:extLst>
                    <a:ext uri="{9D8B030D-6E8A-4147-A177-3AD203B41FA5}">
                      <a16:colId xmlns:a16="http://schemas.microsoft.com/office/drawing/2014/main" val="173756445"/>
                    </a:ext>
                  </a:extLst>
                </a:gridCol>
                <a:gridCol w="2780187">
                  <a:extLst>
                    <a:ext uri="{9D8B030D-6E8A-4147-A177-3AD203B41FA5}">
                      <a16:colId xmlns:a16="http://schemas.microsoft.com/office/drawing/2014/main" val="2966639039"/>
                    </a:ext>
                  </a:extLst>
                </a:gridCol>
              </a:tblGrid>
              <a:tr h="324803">
                <a:tc>
                  <a:txBody>
                    <a:bodyPr/>
                    <a:lstStyle/>
                    <a:p>
                      <a:r>
                        <a:rPr lang="en-US" sz="1600" dirty="0"/>
                        <a:t>ID</a:t>
                      </a:r>
                    </a:p>
                  </a:txBody>
                  <a:tcPr/>
                </a:tc>
                <a:tc>
                  <a:txBody>
                    <a:bodyPr/>
                    <a:lstStyle/>
                    <a:p>
                      <a:r>
                        <a:rPr lang="en-US" sz="1600" dirty="0"/>
                        <a:t>STORY</a:t>
                      </a:r>
                    </a:p>
                  </a:txBody>
                  <a:tcPr/>
                </a:tc>
                <a:tc>
                  <a:txBody>
                    <a:bodyPr/>
                    <a:lstStyle/>
                    <a:p>
                      <a:r>
                        <a:rPr lang="en-US" sz="1600" dirty="0"/>
                        <a:t>ACCEPTANCE</a:t>
                      </a:r>
                    </a:p>
                  </a:txBody>
                  <a:tcPr/>
                </a:tc>
                <a:tc>
                  <a:txBody>
                    <a:bodyPr/>
                    <a:lstStyle/>
                    <a:p>
                      <a:r>
                        <a:rPr lang="en-US" sz="1600" dirty="0"/>
                        <a:t>PRIORITY</a:t>
                      </a:r>
                    </a:p>
                  </a:txBody>
                  <a:tcPr/>
                </a:tc>
                <a:extLst>
                  <a:ext uri="{0D108BD9-81ED-4DB2-BD59-A6C34878D82A}">
                    <a16:rowId xmlns:a16="http://schemas.microsoft.com/office/drawing/2014/main" val="1476067138"/>
                  </a:ext>
                </a:extLst>
              </a:tr>
              <a:tr h="17864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effectLst/>
                          <a:latin typeface="+mn-lt"/>
                        </a:rPr>
                        <a:t>CC2</a:t>
                      </a:r>
                    </a:p>
                    <a:p>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As a respondent, I want to modify the texture of animal components to personalize the model further.</a:t>
                      </a:r>
                      <a:endParaRPr lang="en-US" sz="1600" dirty="0">
                        <a:effectLst/>
                        <a:latin typeface="+mn-lt"/>
                      </a:endParaRPr>
                    </a:p>
                    <a:p>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Respondents can select textures. Texture updates are highlighted and recorded as events.</a:t>
                      </a:r>
                      <a:endParaRPr lang="en-US" sz="1600" dirty="0">
                        <a:effectLst/>
                        <a:latin typeface="+mn-lt"/>
                      </a:endParaRPr>
                    </a:p>
                    <a:p>
                      <a:endParaRPr lang="en-US" sz="1600" dirty="0">
                        <a:latin typeface="+mn-lt"/>
                      </a:endParaRPr>
                    </a:p>
                  </a:txBody>
                  <a:tcPr/>
                </a:tc>
                <a:tc>
                  <a:txBody>
                    <a:bodyPr/>
                    <a:lstStyle/>
                    <a:p>
                      <a:r>
                        <a:rPr lang="en-US" sz="1600" dirty="0">
                          <a:latin typeface="+mn-lt"/>
                        </a:rPr>
                        <a:t>MEDIUM</a:t>
                      </a:r>
                    </a:p>
                  </a:txBody>
                  <a:tcPr/>
                </a:tc>
                <a:extLst>
                  <a:ext uri="{0D108BD9-81ED-4DB2-BD59-A6C34878D82A}">
                    <a16:rowId xmlns:a16="http://schemas.microsoft.com/office/drawing/2014/main" val="177546166"/>
                  </a:ext>
                </a:extLst>
              </a:tr>
              <a:tr h="1542812">
                <a:tc>
                  <a:txBody>
                    <a:bodyPr/>
                    <a:lstStyle/>
                    <a:p>
                      <a:r>
                        <a:rPr lang="en-US" sz="1600" dirty="0">
                          <a:latin typeface="+mn-lt"/>
                        </a:rPr>
                        <a:t>SA1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As a respondent, I want to select a specific animal model to configure it according to my preferences.</a:t>
                      </a:r>
                      <a:endParaRPr lang="en-US" sz="1600" dirty="0">
                        <a:effectLst/>
                        <a:latin typeface="+mn-lt"/>
                      </a:endParaRPr>
                    </a:p>
                    <a:p>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Animal models are displayed. Selected models load and configurator menus update.</a:t>
                      </a:r>
                      <a:endParaRPr lang="en-US" sz="1600" dirty="0">
                        <a:effectLst/>
                        <a:latin typeface="+mn-lt"/>
                      </a:endParaRPr>
                    </a:p>
                    <a:p>
                      <a:endParaRPr lang="en-US" sz="1600" dirty="0">
                        <a:latin typeface="+mn-lt"/>
                      </a:endParaRPr>
                    </a:p>
                  </a:txBody>
                  <a:tcPr/>
                </a:tc>
                <a:tc>
                  <a:txBody>
                    <a:bodyPr/>
                    <a:lstStyle/>
                    <a:p>
                      <a:r>
                        <a:rPr lang="en-US" sz="1600" dirty="0">
                          <a:latin typeface="+mn-lt"/>
                        </a:rPr>
                        <a:t>MEDIUM</a:t>
                      </a:r>
                    </a:p>
                  </a:txBody>
                  <a:tcPr/>
                </a:tc>
                <a:extLst>
                  <a:ext uri="{0D108BD9-81ED-4DB2-BD59-A6C34878D82A}">
                    <a16:rowId xmlns:a16="http://schemas.microsoft.com/office/drawing/2014/main" val="2533573841"/>
                  </a:ext>
                </a:extLst>
              </a:tr>
              <a:tr h="1542812">
                <a:tc>
                  <a:txBody>
                    <a:bodyPr/>
                    <a:lstStyle/>
                    <a:p>
                      <a:r>
                        <a:rPr lang="en-US" sz="1600" dirty="0">
                          <a:latin typeface="+mn-lt"/>
                        </a:rPr>
                        <a:t>ES1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tx1"/>
                          </a:solidFill>
                          <a:effectLst/>
                          <a:latin typeface="+mn-lt"/>
                          <a:ea typeface="+mn-ea"/>
                          <a:cs typeface="Times New Roman" panose="02020603050405020304" pitchFamily="18" charset="0"/>
                        </a:rPr>
                        <a:t>As a respondent, I want to end the configuration session when I am done.</a:t>
                      </a:r>
                      <a:endParaRPr lang="en-US" sz="1600" dirty="0">
                        <a:effectLst/>
                        <a:latin typeface="+mn-lt"/>
                        <a:cs typeface="Times New Roman" panose="02020603050405020304" pitchFamily="18" charset="0"/>
                      </a:endParaRPr>
                    </a:p>
                    <a:p>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The submit button displays a confirmation popup. The session ends when "yes" is selected.</a:t>
                      </a:r>
                      <a:endParaRPr lang="en-US" sz="1600" dirty="0">
                        <a:effectLst/>
                        <a:latin typeface="+mn-lt"/>
                      </a:endParaRPr>
                    </a:p>
                    <a:p>
                      <a:endParaRPr lang="en-US" sz="1600" dirty="0">
                        <a:latin typeface="+mn-lt"/>
                      </a:endParaRPr>
                    </a:p>
                  </a:txBody>
                  <a:tcPr/>
                </a:tc>
                <a:tc>
                  <a:txBody>
                    <a:bodyPr/>
                    <a:lstStyle/>
                    <a:p>
                      <a:r>
                        <a:rPr lang="en-US" sz="1600" dirty="0">
                          <a:latin typeface="+mn-lt"/>
                        </a:rPr>
                        <a:t>HIGH</a:t>
                      </a:r>
                    </a:p>
                  </a:txBody>
                  <a:tcPr/>
                </a:tc>
                <a:extLst>
                  <a:ext uri="{0D108BD9-81ED-4DB2-BD59-A6C34878D82A}">
                    <a16:rowId xmlns:a16="http://schemas.microsoft.com/office/drawing/2014/main" val="1069470046"/>
                  </a:ext>
                </a:extLst>
              </a:tr>
            </a:tbl>
          </a:graphicData>
        </a:graphic>
      </p:graphicFrame>
    </p:spTree>
    <p:extLst>
      <p:ext uri="{BB962C8B-B14F-4D97-AF65-F5344CB8AC3E}">
        <p14:creationId xmlns:p14="http://schemas.microsoft.com/office/powerpoint/2010/main" val="103660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6567-7FFC-C1F1-C560-8E0E008D3848}"/>
              </a:ext>
            </a:extLst>
          </p:cNvPr>
          <p:cNvSpPr>
            <a:spLocks noGrp="1"/>
          </p:cNvSpPr>
          <p:nvPr>
            <p:ph type="title"/>
          </p:nvPr>
        </p:nvSpPr>
        <p:spPr>
          <a:xfrm>
            <a:off x="3822613" y="5351399"/>
            <a:ext cx="4946813" cy="2130552"/>
          </a:xfrm>
        </p:spPr>
        <p:txBody>
          <a:bodyPr/>
          <a:lstStyle/>
          <a:p>
            <a:r>
              <a:rPr lang="en-IN" sz="3200" b="1" dirty="0">
                <a:latin typeface="+mn-lt"/>
              </a:rPr>
              <a:t>  Fig: Activity Diagram</a:t>
            </a:r>
          </a:p>
        </p:txBody>
      </p:sp>
      <p:sp>
        <p:nvSpPr>
          <p:cNvPr id="7" name="Slide Number Placeholder 6">
            <a:extLst>
              <a:ext uri="{FF2B5EF4-FFF2-40B4-BE49-F238E27FC236}">
                <a16:creationId xmlns:a16="http://schemas.microsoft.com/office/drawing/2014/main" id="{3F301A40-CD66-E92F-8FC8-E138DBD9FE13}"/>
              </a:ext>
            </a:extLst>
          </p:cNvPr>
          <p:cNvSpPr>
            <a:spLocks noGrp="1"/>
          </p:cNvSpPr>
          <p:nvPr>
            <p:ph type="sldNum" sz="quarter" idx="12"/>
          </p:nvPr>
        </p:nvSpPr>
        <p:spPr/>
        <p:txBody>
          <a:bodyPr/>
          <a:lstStyle/>
          <a:p>
            <a:fld id="{73B850FF-6169-4056-8077-06FFA93A5366}" type="slidenum">
              <a:rPr lang="en-US" smtClean="0"/>
              <a:t>14</a:t>
            </a:fld>
            <a:endParaRPr lang="en-US" dirty="0"/>
          </a:p>
        </p:txBody>
      </p:sp>
      <p:pic>
        <p:nvPicPr>
          <p:cNvPr id="4" name="Picture 3" descr="A diagram of a process&#10;&#10;Description automatically generated">
            <a:extLst>
              <a:ext uri="{FF2B5EF4-FFF2-40B4-BE49-F238E27FC236}">
                <a16:creationId xmlns:a16="http://schemas.microsoft.com/office/drawing/2014/main" id="{B274F627-7722-5111-3881-0CD868104DD7}"/>
              </a:ext>
            </a:extLst>
          </p:cNvPr>
          <p:cNvPicPr>
            <a:picLocks noChangeAspect="1"/>
          </p:cNvPicPr>
          <p:nvPr/>
        </p:nvPicPr>
        <p:blipFill>
          <a:blip r:embed="rId2"/>
          <a:stretch>
            <a:fillRect/>
          </a:stretch>
        </p:blipFill>
        <p:spPr>
          <a:xfrm>
            <a:off x="733425" y="742441"/>
            <a:ext cx="10525125" cy="4982817"/>
          </a:xfrm>
          <a:prstGeom prst="rect">
            <a:avLst/>
          </a:prstGeom>
        </p:spPr>
      </p:pic>
      <p:sp>
        <p:nvSpPr>
          <p:cNvPr id="3" name="TextBox 2">
            <a:extLst>
              <a:ext uri="{FF2B5EF4-FFF2-40B4-BE49-F238E27FC236}">
                <a16:creationId xmlns:a16="http://schemas.microsoft.com/office/drawing/2014/main" id="{806CAE75-13E9-04B1-6450-3E9B721CF183}"/>
              </a:ext>
            </a:extLst>
          </p:cNvPr>
          <p:cNvSpPr txBox="1"/>
          <p:nvPr/>
        </p:nvSpPr>
        <p:spPr>
          <a:xfrm>
            <a:off x="2495550" y="4529177"/>
            <a:ext cx="1622560"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Submit Model Chosen</a:t>
            </a:r>
          </a:p>
        </p:txBody>
      </p:sp>
      <p:sp>
        <p:nvSpPr>
          <p:cNvPr id="5" name="Google Shape;893;p26">
            <a:extLst>
              <a:ext uri="{FF2B5EF4-FFF2-40B4-BE49-F238E27FC236}">
                <a16:creationId xmlns:a16="http://schemas.microsoft.com/office/drawing/2014/main" id="{DE62CCDB-7C93-23C3-8419-A7E226DCBA13}"/>
              </a:ext>
            </a:extLst>
          </p:cNvPr>
          <p:cNvSpPr txBox="1">
            <a:spLocks/>
          </p:cNvSpPr>
          <p:nvPr/>
        </p:nvSpPr>
        <p:spPr>
          <a:xfrm>
            <a:off x="609600" y="51024"/>
            <a:ext cx="10972800" cy="641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ctr"/>
            <a:r>
              <a:rPr lang="en-US" dirty="0">
                <a:solidFill>
                  <a:schemeClr val="dk1"/>
                </a:solidFill>
              </a:rPr>
              <a:t>   SYSTEM DESIGN</a:t>
            </a:r>
            <a:endParaRPr lang="en-US" dirty="0"/>
          </a:p>
        </p:txBody>
      </p:sp>
    </p:spTree>
    <p:extLst>
      <p:ext uri="{BB962C8B-B14F-4D97-AF65-F5344CB8AC3E}">
        <p14:creationId xmlns:p14="http://schemas.microsoft.com/office/powerpoint/2010/main" val="342203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97F5EC-446C-12E6-2816-FE0C0BC5A5EC}"/>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1" name="Picture 2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3" name="Rectangle 22">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oup 26">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8" name="Picture 27">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9" name="Picture 28">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4" name="Title 1">
            <a:extLst>
              <a:ext uri="{FF2B5EF4-FFF2-40B4-BE49-F238E27FC236}">
                <a16:creationId xmlns:a16="http://schemas.microsoft.com/office/drawing/2014/main" id="{0149357D-7804-A948-458B-4393D6690036}"/>
              </a:ext>
            </a:extLst>
          </p:cNvPr>
          <p:cNvSpPr txBox="1">
            <a:spLocks/>
          </p:cNvSpPr>
          <p:nvPr/>
        </p:nvSpPr>
        <p:spPr>
          <a:xfrm>
            <a:off x="9150705" y="2781299"/>
            <a:ext cx="4323375" cy="249533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nSpc>
                <a:spcPct val="110000"/>
              </a:lnSpc>
              <a:spcBef>
                <a:spcPts val="1000"/>
              </a:spcBef>
              <a:buClr>
                <a:schemeClr val="accent1"/>
              </a:buClr>
            </a:pPr>
            <a:r>
              <a:rPr lang="en-US" sz="3200" b="1" dirty="0">
                <a:latin typeface="+mn-lt"/>
                <a:ea typeface="+mn-ea"/>
                <a:cs typeface="+mn-cs"/>
              </a:rPr>
              <a:t>Fig: Class </a:t>
            </a:r>
          </a:p>
          <a:p>
            <a:pPr>
              <a:lnSpc>
                <a:spcPct val="110000"/>
              </a:lnSpc>
              <a:spcBef>
                <a:spcPts val="1000"/>
              </a:spcBef>
              <a:buClr>
                <a:schemeClr val="accent1"/>
              </a:buClr>
            </a:pPr>
            <a:r>
              <a:rPr lang="en-US" sz="3200" b="1" dirty="0">
                <a:latin typeface="+mn-lt"/>
                <a:ea typeface="+mn-ea"/>
                <a:cs typeface="+mn-cs"/>
              </a:rPr>
              <a:t>Diagram</a:t>
            </a:r>
          </a:p>
        </p:txBody>
      </p:sp>
      <p:pic>
        <p:nvPicPr>
          <p:cNvPr id="3" name="Picture 2" descr="A diagram of a software company&#10;&#10;Description automatically generated with medium confidence">
            <a:extLst>
              <a:ext uri="{FF2B5EF4-FFF2-40B4-BE49-F238E27FC236}">
                <a16:creationId xmlns:a16="http://schemas.microsoft.com/office/drawing/2014/main" id="{1C2D5F20-5D1B-E96F-92D5-D3B4D08EC393}"/>
              </a:ext>
            </a:extLst>
          </p:cNvPr>
          <p:cNvPicPr>
            <a:picLocks noChangeAspect="1"/>
          </p:cNvPicPr>
          <p:nvPr/>
        </p:nvPicPr>
        <p:blipFill>
          <a:blip r:embed="rId5"/>
          <a:stretch>
            <a:fillRect/>
          </a:stretch>
        </p:blipFill>
        <p:spPr>
          <a:xfrm>
            <a:off x="561562" y="0"/>
            <a:ext cx="8601488" cy="6858000"/>
          </a:xfrm>
          <a:prstGeom prst="rect">
            <a:avLst/>
          </a:prstGeom>
        </p:spPr>
      </p:pic>
      <p:sp>
        <p:nvSpPr>
          <p:cNvPr id="7" name="Slide Number Placeholder 6">
            <a:extLst>
              <a:ext uri="{FF2B5EF4-FFF2-40B4-BE49-F238E27FC236}">
                <a16:creationId xmlns:a16="http://schemas.microsoft.com/office/drawing/2014/main" id="{D829FEB2-8AEA-52A7-E905-F7B5FECFCDF7}"/>
              </a:ext>
            </a:extLst>
          </p:cNvPr>
          <p:cNvSpPr>
            <a:spLocks noGrp="1"/>
          </p:cNvSpPr>
          <p:nvPr>
            <p:ph type="sldNum" sz="quarter" idx="12"/>
          </p:nvPr>
        </p:nvSpPr>
        <p:spPr>
          <a:xfrm>
            <a:off x="8990106" y="6416675"/>
            <a:ext cx="2743200"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15</a:t>
            </a:fld>
            <a:endParaRPr lang="en-US"/>
          </a:p>
        </p:txBody>
      </p:sp>
    </p:spTree>
    <p:extLst>
      <p:ext uri="{BB962C8B-B14F-4D97-AF65-F5344CB8AC3E}">
        <p14:creationId xmlns:p14="http://schemas.microsoft.com/office/powerpoint/2010/main" val="1294087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26"/>
          <p:cNvSpPr txBox="1">
            <a:spLocks noGrp="1"/>
          </p:cNvSpPr>
          <p:nvPr>
            <p:ph type="title"/>
          </p:nvPr>
        </p:nvSpPr>
        <p:spPr>
          <a:xfrm>
            <a:off x="591319" y="372884"/>
            <a:ext cx="10972800" cy="641600"/>
          </a:xfrm>
          <a:prstGeom prst="rect">
            <a:avLst/>
          </a:prstGeom>
        </p:spPr>
        <p:txBody>
          <a:bodyPr spcFirstLastPara="1" vert="horz" wrap="square" lIns="121900" tIns="121900" rIns="121900" bIns="121900" rtlCol="0" anchor="ctr" anchorCtr="0">
            <a:noAutofit/>
          </a:bodyPr>
          <a:lstStyle/>
          <a:p>
            <a:pPr algn="ctr"/>
            <a:r>
              <a:rPr lang="en" dirty="0">
                <a:solidFill>
                  <a:schemeClr val="dk1"/>
                </a:solidFill>
              </a:rPr>
              <a:t>   IMPLEMENTATION</a:t>
            </a:r>
            <a:endParaRPr dirty="0"/>
          </a:p>
        </p:txBody>
      </p:sp>
      <p:grpSp>
        <p:nvGrpSpPr>
          <p:cNvPr id="894" name="Google Shape;894;p26"/>
          <p:cNvGrpSpPr/>
          <p:nvPr/>
        </p:nvGrpSpPr>
        <p:grpSpPr>
          <a:xfrm>
            <a:off x="7190683" y="1592401"/>
            <a:ext cx="4354596" cy="1209431"/>
            <a:chOff x="5890727" y="432300"/>
            <a:chExt cx="2768232" cy="907073"/>
          </a:xfrm>
        </p:grpSpPr>
        <p:grpSp>
          <p:nvGrpSpPr>
            <p:cNvPr id="895" name="Google Shape;895;p26"/>
            <p:cNvGrpSpPr/>
            <p:nvPr/>
          </p:nvGrpSpPr>
          <p:grpSpPr>
            <a:xfrm>
              <a:off x="5890727" y="432300"/>
              <a:ext cx="2244421" cy="907073"/>
              <a:chOff x="6403647" y="456216"/>
              <a:chExt cx="1816610" cy="734175"/>
            </a:xfrm>
          </p:grpSpPr>
          <p:sp>
            <p:nvSpPr>
              <p:cNvPr id="896" name="Google Shape;896;p26"/>
              <p:cNvSpPr/>
              <p:nvPr/>
            </p:nvSpPr>
            <p:spPr>
              <a:xfrm>
                <a:off x="6403647" y="456291"/>
                <a:ext cx="660900" cy="734100"/>
              </a:xfrm>
              <a:prstGeom prst="hexagon">
                <a:avLst>
                  <a:gd name="adj" fmla="val 25000"/>
                  <a:gd name="vf" fmla="val 115470"/>
                </a:avLst>
              </a:prstGeom>
              <a:solidFill>
                <a:schemeClr val="accent4"/>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897" name="Google Shape;897;p26"/>
              <p:cNvSpPr/>
              <p:nvPr/>
            </p:nvSpPr>
            <p:spPr>
              <a:xfrm>
                <a:off x="6719656" y="456216"/>
                <a:ext cx="1500600" cy="734100"/>
              </a:xfrm>
              <a:prstGeom prst="rect">
                <a:avLst/>
              </a:prstGeom>
              <a:solidFill>
                <a:schemeClr val="accent4"/>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grpSp>
        <p:sp>
          <p:nvSpPr>
            <p:cNvPr id="898" name="Google Shape;898;p26"/>
            <p:cNvSpPr/>
            <p:nvPr/>
          </p:nvSpPr>
          <p:spPr>
            <a:xfrm>
              <a:off x="7611959" y="432421"/>
              <a:ext cx="1047000" cy="906900"/>
            </a:xfrm>
            <a:prstGeom prst="hexagon">
              <a:avLst>
                <a:gd name="adj" fmla="val 25000"/>
                <a:gd name="vf" fmla="val 115470"/>
              </a:avLst>
            </a:prstGeom>
            <a:solidFill>
              <a:schemeClr val="lt2"/>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899" name="Google Shape;899;p26"/>
            <p:cNvSpPr/>
            <p:nvPr/>
          </p:nvSpPr>
          <p:spPr>
            <a:xfrm>
              <a:off x="7791353" y="587414"/>
              <a:ext cx="688200" cy="596400"/>
            </a:xfrm>
            <a:prstGeom prst="hexagon">
              <a:avLst>
                <a:gd name="adj" fmla="val 25000"/>
                <a:gd name="vf" fmla="val 115470"/>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04</a:t>
              </a:r>
              <a:endParaRPr sz="2133">
                <a:latin typeface="Fira Sans Extra Condensed SemiBold"/>
                <a:ea typeface="Fira Sans Extra Condensed SemiBold"/>
                <a:cs typeface="Fira Sans Extra Condensed SemiBold"/>
                <a:sym typeface="Fira Sans Extra Condensed SemiBold"/>
              </a:endParaRPr>
            </a:p>
          </p:txBody>
        </p:sp>
        <p:sp>
          <p:nvSpPr>
            <p:cNvPr id="900" name="Google Shape;900;p26"/>
            <p:cNvSpPr txBox="1"/>
            <p:nvPr/>
          </p:nvSpPr>
          <p:spPr>
            <a:xfrm>
              <a:off x="6051530" y="878634"/>
              <a:ext cx="1542746" cy="376167"/>
            </a:xfrm>
            <a:prstGeom prst="rect">
              <a:avLst/>
            </a:prstGeom>
            <a:noFill/>
            <a:ln>
              <a:noFill/>
            </a:ln>
          </p:spPr>
          <p:txBody>
            <a:bodyPr spcFirstLastPara="1" wrap="square" lIns="121900" tIns="121900" rIns="121900" bIns="121900" anchor="t" anchorCtr="0">
              <a:noAutofit/>
            </a:bodyPr>
            <a:lstStyle/>
            <a:p>
              <a:pPr algn="r"/>
              <a:r>
                <a:rPr lang="en" sz="1600" dirty="0">
                  <a:solidFill>
                    <a:schemeClr val="lt1"/>
                  </a:solidFill>
                  <a:latin typeface="Roboto"/>
                  <a:ea typeface="Roboto"/>
                  <a:cs typeface="Roboto"/>
                  <a:sym typeface="Roboto"/>
                </a:rPr>
                <a:t>Event Tracking, Touch Interactions, Activation. </a:t>
              </a:r>
              <a:endParaRPr sz="1600" dirty="0">
                <a:solidFill>
                  <a:schemeClr val="dk1"/>
                </a:solidFill>
                <a:latin typeface="Roboto"/>
                <a:ea typeface="Roboto"/>
                <a:cs typeface="Roboto"/>
                <a:sym typeface="Roboto"/>
              </a:endParaRPr>
            </a:p>
          </p:txBody>
        </p:sp>
        <p:sp>
          <p:nvSpPr>
            <p:cNvPr id="901" name="Google Shape;901;p26"/>
            <p:cNvSpPr txBox="1"/>
            <p:nvPr/>
          </p:nvSpPr>
          <p:spPr>
            <a:xfrm>
              <a:off x="6068596" y="487875"/>
              <a:ext cx="1542747" cy="398008"/>
            </a:xfrm>
            <a:prstGeom prst="rect">
              <a:avLst/>
            </a:prstGeom>
            <a:noFill/>
            <a:ln>
              <a:noFill/>
            </a:ln>
          </p:spPr>
          <p:txBody>
            <a:bodyPr spcFirstLastPara="1" wrap="square" lIns="121900" tIns="121900" rIns="121900" bIns="121900" anchor="ctr" anchorCtr="0">
              <a:noAutofit/>
            </a:bodyPr>
            <a:lstStyle/>
            <a:p>
              <a:pPr algn="r"/>
              <a:r>
                <a:rPr lang="en" sz="2267" b="1" dirty="0">
                  <a:solidFill>
                    <a:schemeClr val="lt1"/>
                  </a:solidFill>
                  <a:ea typeface="Fira Sans Extra Condensed Medium"/>
                  <a:cs typeface="Fira Sans Extra Condensed Medium"/>
                  <a:sym typeface="Fira Sans Extra Condensed Medium"/>
                </a:rPr>
                <a:t>Real-Time Interaction</a:t>
              </a:r>
              <a:endParaRPr sz="2267" b="1" dirty="0">
                <a:solidFill>
                  <a:schemeClr val="lt1"/>
                </a:solidFill>
                <a:ea typeface="Fira Sans Extra Condensed Medium"/>
                <a:cs typeface="Fira Sans Extra Condensed Medium"/>
                <a:sym typeface="Fira Sans Extra Condensed Medium"/>
              </a:endParaRPr>
            </a:p>
          </p:txBody>
        </p:sp>
      </p:grpSp>
      <p:grpSp>
        <p:nvGrpSpPr>
          <p:cNvPr id="902" name="Google Shape;902;p26"/>
          <p:cNvGrpSpPr/>
          <p:nvPr/>
        </p:nvGrpSpPr>
        <p:grpSpPr>
          <a:xfrm>
            <a:off x="7188122" y="3192601"/>
            <a:ext cx="4357157" cy="1209431"/>
            <a:chOff x="5890727" y="432300"/>
            <a:chExt cx="2768232" cy="907073"/>
          </a:xfrm>
        </p:grpSpPr>
        <p:grpSp>
          <p:nvGrpSpPr>
            <p:cNvPr id="903" name="Google Shape;903;p26"/>
            <p:cNvGrpSpPr/>
            <p:nvPr/>
          </p:nvGrpSpPr>
          <p:grpSpPr>
            <a:xfrm>
              <a:off x="5890727" y="432300"/>
              <a:ext cx="2244421" cy="907073"/>
              <a:chOff x="6403647" y="456216"/>
              <a:chExt cx="1816610" cy="734175"/>
            </a:xfrm>
          </p:grpSpPr>
          <p:sp>
            <p:nvSpPr>
              <p:cNvPr id="904" name="Google Shape;904;p26"/>
              <p:cNvSpPr/>
              <p:nvPr/>
            </p:nvSpPr>
            <p:spPr>
              <a:xfrm>
                <a:off x="6403647" y="456291"/>
                <a:ext cx="660900" cy="734100"/>
              </a:xfrm>
              <a:prstGeom prst="hexagon">
                <a:avLst>
                  <a:gd name="adj" fmla="val 25000"/>
                  <a:gd name="vf" fmla="val 115470"/>
                </a:avLst>
              </a:prstGeom>
              <a:solidFill>
                <a:schemeClr val="accent5"/>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905" name="Google Shape;905;p26"/>
              <p:cNvSpPr/>
              <p:nvPr/>
            </p:nvSpPr>
            <p:spPr>
              <a:xfrm>
                <a:off x="6719656" y="456216"/>
                <a:ext cx="1500600" cy="734100"/>
              </a:xfrm>
              <a:prstGeom prst="rect">
                <a:avLst/>
              </a:prstGeom>
              <a:solidFill>
                <a:schemeClr val="accent5"/>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grpSp>
        <p:sp>
          <p:nvSpPr>
            <p:cNvPr id="906" name="Google Shape;906;p26"/>
            <p:cNvSpPr/>
            <p:nvPr/>
          </p:nvSpPr>
          <p:spPr>
            <a:xfrm>
              <a:off x="7611959" y="432421"/>
              <a:ext cx="1047000" cy="906900"/>
            </a:xfrm>
            <a:prstGeom prst="hexagon">
              <a:avLst>
                <a:gd name="adj" fmla="val 25000"/>
                <a:gd name="vf" fmla="val 115470"/>
              </a:avLst>
            </a:prstGeom>
            <a:solidFill>
              <a:schemeClr val="lt2"/>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907" name="Google Shape;907;p26"/>
            <p:cNvSpPr/>
            <p:nvPr/>
          </p:nvSpPr>
          <p:spPr>
            <a:xfrm>
              <a:off x="7791353" y="587414"/>
              <a:ext cx="688200" cy="596400"/>
            </a:xfrm>
            <a:prstGeom prst="hexagon">
              <a:avLst>
                <a:gd name="adj" fmla="val 25000"/>
                <a:gd name="vf" fmla="val 115470"/>
              </a:avLst>
            </a:prstGeom>
            <a:noFill/>
            <a:ln w="1905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05</a:t>
              </a:r>
              <a:endParaRPr sz="2133">
                <a:latin typeface="Fira Sans Extra Condensed SemiBold"/>
                <a:ea typeface="Fira Sans Extra Condensed SemiBold"/>
                <a:cs typeface="Fira Sans Extra Condensed SemiBold"/>
                <a:sym typeface="Fira Sans Extra Condensed SemiBold"/>
              </a:endParaRPr>
            </a:p>
          </p:txBody>
        </p:sp>
        <p:sp>
          <p:nvSpPr>
            <p:cNvPr id="908" name="Google Shape;908;p26"/>
            <p:cNvSpPr txBox="1"/>
            <p:nvPr/>
          </p:nvSpPr>
          <p:spPr>
            <a:xfrm>
              <a:off x="6053063" y="932619"/>
              <a:ext cx="1477131" cy="378762"/>
            </a:xfrm>
            <a:prstGeom prst="rect">
              <a:avLst/>
            </a:prstGeom>
            <a:noFill/>
            <a:ln>
              <a:noFill/>
            </a:ln>
          </p:spPr>
          <p:txBody>
            <a:bodyPr spcFirstLastPara="1" wrap="square" lIns="121900" tIns="121900" rIns="121900" bIns="121900" anchor="t" anchorCtr="0">
              <a:noAutofit/>
            </a:bodyPr>
            <a:lstStyle/>
            <a:p>
              <a:pPr algn="ctr"/>
              <a:r>
                <a:rPr lang="en" sz="1600" dirty="0">
                  <a:solidFill>
                    <a:schemeClr val="lt1"/>
                  </a:solidFill>
                  <a:latin typeface="Roboto"/>
                  <a:ea typeface="Roboto"/>
                  <a:cs typeface="Roboto"/>
                  <a:sym typeface="Roboto"/>
                </a:rPr>
                <a:t> Storage Method: CSV</a:t>
              </a:r>
              <a:endParaRPr sz="1600" dirty="0">
                <a:solidFill>
                  <a:schemeClr val="lt1"/>
                </a:solidFill>
                <a:latin typeface="Roboto"/>
                <a:ea typeface="Roboto"/>
                <a:cs typeface="Roboto"/>
                <a:sym typeface="Roboto"/>
              </a:endParaRPr>
            </a:p>
          </p:txBody>
        </p:sp>
        <p:sp>
          <p:nvSpPr>
            <p:cNvPr id="909" name="Google Shape;909;p26"/>
            <p:cNvSpPr txBox="1"/>
            <p:nvPr/>
          </p:nvSpPr>
          <p:spPr>
            <a:xfrm>
              <a:off x="6070119" y="529888"/>
              <a:ext cx="1447006" cy="305236"/>
            </a:xfrm>
            <a:prstGeom prst="rect">
              <a:avLst/>
            </a:prstGeom>
            <a:noFill/>
            <a:ln>
              <a:noFill/>
            </a:ln>
          </p:spPr>
          <p:txBody>
            <a:bodyPr spcFirstLastPara="1" wrap="square" lIns="121900" tIns="121900" rIns="121900" bIns="121900" anchor="ctr" anchorCtr="0">
              <a:noAutofit/>
            </a:bodyPr>
            <a:lstStyle/>
            <a:p>
              <a:pPr algn="r"/>
              <a:r>
                <a:rPr lang="en" sz="2267" b="1" dirty="0">
                  <a:solidFill>
                    <a:schemeClr val="lt1"/>
                  </a:solidFill>
                  <a:ea typeface="Fira Sans Extra Condensed Medium"/>
                  <a:cs typeface="Fira Sans Extra Condensed Medium"/>
                  <a:sym typeface="Fira Sans Extra Condensed Medium"/>
                </a:rPr>
                <a:t>Data Tracking and Storage</a:t>
              </a:r>
              <a:endParaRPr sz="2267" b="1" dirty="0">
                <a:solidFill>
                  <a:schemeClr val="lt1"/>
                </a:solidFill>
                <a:ea typeface="Fira Sans Extra Condensed Medium"/>
                <a:cs typeface="Fira Sans Extra Condensed Medium"/>
                <a:sym typeface="Fira Sans Extra Condensed Medium"/>
              </a:endParaRPr>
            </a:p>
          </p:txBody>
        </p:sp>
      </p:grpSp>
      <p:grpSp>
        <p:nvGrpSpPr>
          <p:cNvPr id="910" name="Google Shape;910;p26"/>
          <p:cNvGrpSpPr/>
          <p:nvPr/>
        </p:nvGrpSpPr>
        <p:grpSpPr>
          <a:xfrm>
            <a:off x="7188122" y="4792801"/>
            <a:ext cx="4357157" cy="1209431"/>
            <a:chOff x="5890727" y="432300"/>
            <a:chExt cx="2768232" cy="907073"/>
          </a:xfrm>
        </p:grpSpPr>
        <p:grpSp>
          <p:nvGrpSpPr>
            <p:cNvPr id="911" name="Google Shape;911;p26"/>
            <p:cNvGrpSpPr/>
            <p:nvPr/>
          </p:nvGrpSpPr>
          <p:grpSpPr>
            <a:xfrm>
              <a:off x="5890727" y="432300"/>
              <a:ext cx="2244421" cy="907073"/>
              <a:chOff x="6403647" y="456216"/>
              <a:chExt cx="1816610" cy="734175"/>
            </a:xfrm>
          </p:grpSpPr>
          <p:sp>
            <p:nvSpPr>
              <p:cNvPr id="912" name="Google Shape;912;p26"/>
              <p:cNvSpPr/>
              <p:nvPr/>
            </p:nvSpPr>
            <p:spPr>
              <a:xfrm>
                <a:off x="6403647" y="456291"/>
                <a:ext cx="660900" cy="734100"/>
              </a:xfrm>
              <a:prstGeom prst="hexagon">
                <a:avLst>
                  <a:gd name="adj" fmla="val 25000"/>
                  <a:gd name="vf" fmla="val 115470"/>
                </a:avLst>
              </a:prstGeom>
              <a:solidFill>
                <a:schemeClr val="accent6"/>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913" name="Google Shape;913;p26"/>
              <p:cNvSpPr/>
              <p:nvPr/>
            </p:nvSpPr>
            <p:spPr>
              <a:xfrm>
                <a:off x="6719656" y="456216"/>
                <a:ext cx="1500600" cy="734100"/>
              </a:xfrm>
              <a:prstGeom prst="rect">
                <a:avLst/>
              </a:prstGeom>
              <a:solidFill>
                <a:schemeClr val="accent6"/>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grpSp>
        <p:sp>
          <p:nvSpPr>
            <p:cNvPr id="914" name="Google Shape;914;p26"/>
            <p:cNvSpPr/>
            <p:nvPr/>
          </p:nvSpPr>
          <p:spPr>
            <a:xfrm>
              <a:off x="7611959" y="432421"/>
              <a:ext cx="1047000" cy="906900"/>
            </a:xfrm>
            <a:prstGeom prst="hexagon">
              <a:avLst>
                <a:gd name="adj" fmla="val 25000"/>
                <a:gd name="vf" fmla="val 115470"/>
              </a:avLst>
            </a:prstGeom>
            <a:solidFill>
              <a:schemeClr val="lt2"/>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915" name="Google Shape;915;p26"/>
            <p:cNvSpPr/>
            <p:nvPr/>
          </p:nvSpPr>
          <p:spPr>
            <a:xfrm>
              <a:off x="7791353" y="587414"/>
              <a:ext cx="688200" cy="596400"/>
            </a:xfrm>
            <a:prstGeom prst="hexagon">
              <a:avLst>
                <a:gd name="adj" fmla="val 25000"/>
                <a:gd name="vf" fmla="val 115470"/>
              </a:avLst>
            </a:prstGeom>
            <a:noFill/>
            <a:ln w="19050"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06</a:t>
              </a:r>
              <a:endParaRPr sz="2133">
                <a:latin typeface="Fira Sans Extra Condensed SemiBold"/>
                <a:ea typeface="Fira Sans Extra Condensed SemiBold"/>
                <a:cs typeface="Fira Sans Extra Condensed SemiBold"/>
                <a:sym typeface="Fira Sans Extra Condensed SemiBold"/>
              </a:endParaRPr>
            </a:p>
          </p:txBody>
        </p:sp>
        <p:sp>
          <p:nvSpPr>
            <p:cNvPr id="916" name="Google Shape;916;p26"/>
            <p:cNvSpPr txBox="1"/>
            <p:nvPr/>
          </p:nvSpPr>
          <p:spPr>
            <a:xfrm>
              <a:off x="6053063" y="858937"/>
              <a:ext cx="1464062" cy="376813"/>
            </a:xfrm>
            <a:prstGeom prst="rect">
              <a:avLst/>
            </a:prstGeom>
            <a:noFill/>
            <a:ln>
              <a:noFill/>
            </a:ln>
          </p:spPr>
          <p:txBody>
            <a:bodyPr spcFirstLastPara="1" wrap="square" lIns="121900" tIns="121900" rIns="121900" bIns="121900" anchor="t" anchorCtr="0">
              <a:noAutofit/>
            </a:bodyPr>
            <a:lstStyle/>
            <a:p>
              <a:pPr algn="r"/>
              <a:r>
                <a:rPr lang="en" sz="1600" dirty="0">
                  <a:solidFill>
                    <a:schemeClr val="lt1"/>
                  </a:solidFill>
                  <a:latin typeface="Roboto"/>
                  <a:ea typeface="Roboto"/>
                  <a:cs typeface="Roboto"/>
                  <a:sym typeface="Roboto"/>
                </a:rPr>
                <a:t>Editor, Hololens Testing</a:t>
              </a:r>
              <a:endParaRPr sz="1600" dirty="0">
                <a:solidFill>
                  <a:schemeClr val="lt1"/>
                </a:solidFill>
                <a:latin typeface="Roboto"/>
                <a:ea typeface="Roboto"/>
                <a:cs typeface="Roboto"/>
                <a:sym typeface="Roboto"/>
              </a:endParaRPr>
            </a:p>
          </p:txBody>
        </p:sp>
        <p:sp>
          <p:nvSpPr>
            <p:cNvPr id="917" name="Google Shape;917;p26"/>
            <p:cNvSpPr txBox="1"/>
            <p:nvPr/>
          </p:nvSpPr>
          <p:spPr>
            <a:xfrm>
              <a:off x="6070119" y="492638"/>
              <a:ext cx="1447006" cy="366300"/>
            </a:xfrm>
            <a:prstGeom prst="rect">
              <a:avLst/>
            </a:prstGeom>
            <a:noFill/>
            <a:ln>
              <a:noFill/>
            </a:ln>
          </p:spPr>
          <p:txBody>
            <a:bodyPr spcFirstLastPara="1" wrap="square" lIns="121900" tIns="121900" rIns="121900" bIns="121900" anchor="ctr" anchorCtr="0">
              <a:noAutofit/>
            </a:bodyPr>
            <a:lstStyle/>
            <a:p>
              <a:pPr algn="r"/>
              <a:r>
                <a:rPr lang="en" sz="2267" b="1" dirty="0">
                  <a:solidFill>
                    <a:schemeClr val="lt1"/>
                  </a:solidFill>
                  <a:ea typeface="Fira Sans Extra Condensed Medium"/>
                  <a:cs typeface="Fira Sans Extra Condensed Medium"/>
                  <a:sym typeface="Fira Sans Extra Condensed Medium"/>
                </a:rPr>
                <a:t>Testing &amp; Refinement</a:t>
              </a:r>
              <a:endParaRPr sz="2267" b="1" dirty="0">
                <a:solidFill>
                  <a:schemeClr val="lt1"/>
                </a:solidFill>
                <a:ea typeface="Fira Sans Extra Condensed Medium"/>
                <a:cs typeface="Fira Sans Extra Condensed Medium"/>
                <a:sym typeface="Fira Sans Extra Condensed Medium"/>
              </a:endParaRPr>
            </a:p>
          </p:txBody>
        </p:sp>
      </p:grpSp>
      <p:grpSp>
        <p:nvGrpSpPr>
          <p:cNvPr id="918" name="Google Shape;918;p26"/>
          <p:cNvGrpSpPr/>
          <p:nvPr/>
        </p:nvGrpSpPr>
        <p:grpSpPr>
          <a:xfrm flipH="1">
            <a:off x="615301" y="1592401"/>
            <a:ext cx="4386018" cy="1209431"/>
            <a:chOff x="5890727" y="432300"/>
            <a:chExt cx="2768232" cy="907073"/>
          </a:xfrm>
        </p:grpSpPr>
        <p:grpSp>
          <p:nvGrpSpPr>
            <p:cNvPr id="919" name="Google Shape;919;p26"/>
            <p:cNvGrpSpPr/>
            <p:nvPr/>
          </p:nvGrpSpPr>
          <p:grpSpPr>
            <a:xfrm>
              <a:off x="5890727" y="432300"/>
              <a:ext cx="2244421" cy="907073"/>
              <a:chOff x="6403647" y="456216"/>
              <a:chExt cx="1816610" cy="734175"/>
            </a:xfrm>
          </p:grpSpPr>
          <p:sp>
            <p:nvSpPr>
              <p:cNvPr id="920" name="Google Shape;920;p26"/>
              <p:cNvSpPr/>
              <p:nvPr/>
            </p:nvSpPr>
            <p:spPr>
              <a:xfrm>
                <a:off x="6403647" y="456291"/>
                <a:ext cx="660900" cy="734100"/>
              </a:xfrm>
              <a:prstGeom prst="hexagon">
                <a:avLst>
                  <a:gd name="adj" fmla="val 25000"/>
                  <a:gd name="vf" fmla="val 115470"/>
                </a:avLst>
              </a:prstGeom>
              <a:solidFill>
                <a:schemeClr val="accent3"/>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921" name="Google Shape;921;p26"/>
              <p:cNvSpPr/>
              <p:nvPr/>
            </p:nvSpPr>
            <p:spPr>
              <a:xfrm>
                <a:off x="6719656" y="456216"/>
                <a:ext cx="1500600" cy="734100"/>
              </a:xfrm>
              <a:prstGeom prst="rect">
                <a:avLst/>
              </a:prstGeom>
              <a:solidFill>
                <a:schemeClr val="accent3"/>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grpSp>
        <p:sp>
          <p:nvSpPr>
            <p:cNvPr id="922" name="Google Shape;922;p26"/>
            <p:cNvSpPr/>
            <p:nvPr/>
          </p:nvSpPr>
          <p:spPr>
            <a:xfrm>
              <a:off x="7611959" y="432421"/>
              <a:ext cx="1047000" cy="906900"/>
            </a:xfrm>
            <a:prstGeom prst="hexagon">
              <a:avLst>
                <a:gd name="adj" fmla="val 25000"/>
                <a:gd name="vf" fmla="val 115470"/>
              </a:avLst>
            </a:prstGeom>
            <a:solidFill>
              <a:schemeClr val="lt2"/>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923" name="Google Shape;923;p26"/>
            <p:cNvSpPr/>
            <p:nvPr/>
          </p:nvSpPr>
          <p:spPr>
            <a:xfrm>
              <a:off x="7791353" y="587414"/>
              <a:ext cx="688200" cy="596400"/>
            </a:xfrm>
            <a:prstGeom prst="hexagon">
              <a:avLst>
                <a:gd name="adj" fmla="val 25000"/>
                <a:gd name="vf" fmla="val 115470"/>
              </a:avLst>
            </a:prstGeom>
            <a:no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dirty="0">
                  <a:latin typeface="Fira Sans Extra Condensed SemiBold"/>
                  <a:ea typeface="Fira Sans Extra Condensed SemiBold"/>
                  <a:cs typeface="Fira Sans Extra Condensed SemiBold"/>
                  <a:sym typeface="Fira Sans Extra Condensed SemiBold"/>
                </a:rPr>
                <a:t>01</a:t>
              </a:r>
              <a:endParaRPr sz="2133" dirty="0">
                <a:latin typeface="Fira Sans Extra Condensed SemiBold"/>
                <a:ea typeface="Fira Sans Extra Condensed SemiBold"/>
                <a:cs typeface="Fira Sans Extra Condensed SemiBold"/>
                <a:sym typeface="Fira Sans Extra Condensed SemiBold"/>
              </a:endParaRPr>
            </a:p>
          </p:txBody>
        </p:sp>
        <p:sp>
          <p:nvSpPr>
            <p:cNvPr id="924" name="Google Shape;924;p26"/>
            <p:cNvSpPr txBox="1"/>
            <p:nvPr/>
          </p:nvSpPr>
          <p:spPr>
            <a:xfrm>
              <a:off x="6102442" y="1012935"/>
              <a:ext cx="1424415" cy="241866"/>
            </a:xfrm>
            <a:prstGeom prst="rect">
              <a:avLst/>
            </a:prstGeom>
            <a:noFill/>
            <a:ln>
              <a:noFill/>
            </a:ln>
          </p:spPr>
          <p:txBody>
            <a:bodyPr spcFirstLastPara="1" wrap="square" lIns="121900" tIns="121900" rIns="121900" bIns="121900" anchor="ctr" anchorCtr="0">
              <a:noAutofit/>
            </a:bodyPr>
            <a:lstStyle/>
            <a:p>
              <a:r>
                <a:rPr lang="en-IN" sz="1600" dirty="0">
                  <a:solidFill>
                    <a:schemeClr val="lt1"/>
                  </a:solidFill>
                  <a:latin typeface="Roboto"/>
                  <a:ea typeface="Roboto"/>
                  <a:cs typeface="Roboto"/>
                  <a:sym typeface="Roboto"/>
                </a:rPr>
                <a:t>Tools: Unity, Hololens</a:t>
              </a:r>
              <a:endParaRPr sz="1600" dirty="0">
                <a:solidFill>
                  <a:schemeClr val="lt1"/>
                </a:solidFill>
                <a:latin typeface="Roboto"/>
                <a:ea typeface="Roboto"/>
                <a:cs typeface="Roboto"/>
                <a:sym typeface="Roboto"/>
              </a:endParaRPr>
            </a:p>
          </p:txBody>
        </p:sp>
        <p:sp>
          <p:nvSpPr>
            <p:cNvPr id="925" name="Google Shape;925;p26"/>
            <p:cNvSpPr txBox="1"/>
            <p:nvPr/>
          </p:nvSpPr>
          <p:spPr>
            <a:xfrm>
              <a:off x="6101764" y="487875"/>
              <a:ext cx="1446640" cy="3663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 sz="2267" b="1" dirty="0">
                  <a:solidFill>
                    <a:schemeClr val="lt1"/>
                  </a:solidFill>
                  <a:ea typeface="Fira Sans Extra Condensed Medium"/>
                  <a:cs typeface="Fira Sans Extra Condensed Medium"/>
                  <a:sym typeface="Fira Sans Extra Condensed Medium"/>
                </a:rPr>
                <a:t>Environment Setup</a:t>
              </a:r>
              <a:endParaRPr sz="2267" b="1" dirty="0">
                <a:solidFill>
                  <a:schemeClr val="lt1"/>
                </a:solidFill>
                <a:ea typeface="Fira Sans Extra Condensed Medium"/>
                <a:cs typeface="Fira Sans Extra Condensed Medium"/>
                <a:sym typeface="Fira Sans Extra Condensed Medium"/>
              </a:endParaRPr>
            </a:p>
          </p:txBody>
        </p:sp>
      </p:grpSp>
      <p:grpSp>
        <p:nvGrpSpPr>
          <p:cNvPr id="926" name="Google Shape;926;p26"/>
          <p:cNvGrpSpPr/>
          <p:nvPr/>
        </p:nvGrpSpPr>
        <p:grpSpPr>
          <a:xfrm flipH="1">
            <a:off x="615303" y="3192601"/>
            <a:ext cx="4383456" cy="1209431"/>
            <a:chOff x="5890727" y="432300"/>
            <a:chExt cx="2768232" cy="907073"/>
          </a:xfrm>
        </p:grpSpPr>
        <p:grpSp>
          <p:nvGrpSpPr>
            <p:cNvPr id="927" name="Google Shape;927;p26"/>
            <p:cNvGrpSpPr/>
            <p:nvPr/>
          </p:nvGrpSpPr>
          <p:grpSpPr>
            <a:xfrm>
              <a:off x="5890727" y="432300"/>
              <a:ext cx="2244421" cy="907073"/>
              <a:chOff x="6403647" y="456216"/>
              <a:chExt cx="1816610" cy="734175"/>
            </a:xfrm>
          </p:grpSpPr>
          <p:sp>
            <p:nvSpPr>
              <p:cNvPr id="928" name="Google Shape;928;p26"/>
              <p:cNvSpPr/>
              <p:nvPr/>
            </p:nvSpPr>
            <p:spPr>
              <a:xfrm>
                <a:off x="6403647" y="456291"/>
                <a:ext cx="660900" cy="734100"/>
              </a:xfrm>
              <a:prstGeom prst="hexagon">
                <a:avLst>
                  <a:gd name="adj" fmla="val 25000"/>
                  <a:gd name="vf" fmla="val 115470"/>
                </a:avLst>
              </a:prstGeom>
              <a:solidFill>
                <a:schemeClr val="accent2"/>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929" name="Google Shape;929;p26"/>
              <p:cNvSpPr/>
              <p:nvPr/>
            </p:nvSpPr>
            <p:spPr>
              <a:xfrm>
                <a:off x="6719656" y="456216"/>
                <a:ext cx="1500600" cy="734100"/>
              </a:xfrm>
              <a:prstGeom prst="rect">
                <a:avLst/>
              </a:prstGeom>
              <a:solidFill>
                <a:schemeClr val="accent2"/>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grpSp>
        <p:sp>
          <p:nvSpPr>
            <p:cNvPr id="930" name="Google Shape;930;p26"/>
            <p:cNvSpPr/>
            <p:nvPr/>
          </p:nvSpPr>
          <p:spPr>
            <a:xfrm>
              <a:off x="7611959" y="432421"/>
              <a:ext cx="1047000" cy="906900"/>
            </a:xfrm>
            <a:prstGeom prst="hexagon">
              <a:avLst>
                <a:gd name="adj" fmla="val 25000"/>
                <a:gd name="vf" fmla="val 115470"/>
              </a:avLst>
            </a:prstGeom>
            <a:solidFill>
              <a:schemeClr val="lt2"/>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931" name="Google Shape;931;p26"/>
            <p:cNvSpPr/>
            <p:nvPr/>
          </p:nvSpPr>
          <p:spPr>
            <a:xfrm>
              <a:off x="7791353" y="587414"/>
              <a:ext cx="688200" cy="596400"/>
            </a:xfrm>
            <a:prstGeom prst="hexagon">
              <a:avLst>
                <a:gd name="adj" fmla="val 25000"/>
                <a:gd name="vf" fmla="val 115470"/>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02</a:t>
              </a:r>
              <a:endParaRPr sz="2133">
                <a:latin typeface="Fira Sans Extra Condensed SemiBold"/>
                <a:ea typeface="Fira Sans Extra Condensed SemiBold"/>
                <a:cs typeface="Fira Sans Extra Condensed SemiBold"/>
                <a:sym typeface="Fira Sans Extra Condensed SemiBold"/>
              </a:endParaRPr>
            </a:p>
          </p:txBody>
        </p:sp>
        <p:sp>
          <p:nvSpPr>
            <p:cNvPr id="932" name="Google Shape;932;p26"/>
            <p:cNvSpPr txBox="1"/>
            <p:nvPr/>
          </p:nvSpPr>
          <p:spPr>
            <a:xfrm>
              <a:off x="6180025" y="993883"/>
              <a:ext cx="1337100" cy="317497"/>
            </a:xfrm>
            <a:prstGeom prst="rect">
              <a:avLst/>
            </a:prstGeom>
            <a:noFill/>
            <a:ln>
              <a:noFill/>
            </a:ln>
          </p:spPr>
          <p:txBody>
            <a:bodyPr spcFirstLastPara="1" wrap="square" lIns="121900" tIns="121900" rIns="121900" bIns="121900" anchor="ctr" anchorCtr="0">
              <a:noAutofit/>
            </a:bodyPr>
            <a:lstStyle/>
            <a:p>
              <a:r>
                <a:rPr lang="en" sz="1600" dirty="0">
                  <a:solidFill>
                    <a:schemeClr val="lt1"/>
                  </a:solidFill>
                  <a:latin typeface="Roboto"/>
                  <a:ea typeface="Roboto"/>
                  <a:cs typeface="Roboto"/>
                  <a:sym typeface="Roboto"/>
                </a:rPr>
                <a:t>Tools: Unity, Blender</a:t>
              </a:r>
              <a:endParaRPr sz="1600" dirty="0">
                <a:solidFill>
                  <a:schemeClr val="lt1"/>
                </a:solidFill>
                <a:latin typeface="Roboto"/>
                <a:ea typeface="Roboto"/>
                <a:cs typeface="Roboto"/>
                <a:sym typeface="Roboto"/>
              </a:endParaRPr>
            </a:p>
          </p:txBody>
        </p:sp>
        <p:sp>
          <p:nvSpPr>
            <p:cNvPr id="933" name="Google Shape;933;p26"/>
            <p:cNvSpPr txBox="1"/>
            <p:nvPr/>
          </p:nvSpPr>
          <p:spPr>
            <a:xfrm>
              <a:off x="6071065" y="517627"/>
              <a:ext cx="1446062" cy="317497"/>
            </a:xfrm>
            <a:prstGeom prst="rect">
              <a:avLst/>
            </a:prstGeom>
            <a:noFill/>
            <a:ln>
              <a:noFill/>
            </a:ln>
          </p:spPr>
          <p:txBody>
            <a:bodyPr spcFirstLastPara="1" wrap="square" lIns="121900" tIns="121900" rIns="121900" bIns="121900" anchor="ctr" anchorCtr="0">
              <a:noAutofit/>
            </a:bodyPr>
            <a:lstStyle/>
            <a:p>
              <a:r>
                <a:rPr lang="en" sz="2267" b="1" dirty="0">
                  <a:solidFill>
                    <a:schemeClr val="lt1"/>
                  </a:solidFill>
                  <a:ea typeface="Fira Sans Extra Condensed Medium"/>
                  <a:cs typeface="Fira Sans Extra Condensed Medium"/>
                  <a:sym typeface="Fira Sans Extra Condensed Medium"/>
                </a:rPr>
                <a:t>3D Model Development</a:t>
              </a:r>
              <a:endParaRPr sz="2267" b="1" dirty="0">
                <a:solidFill>
                  <a:schemeClr val="lt1"/>
                </a:solidFill>
                <a:ea typeface="Fira Sans Extra Condensed Medium"/>
                <a:cs typeface="Fira Sans Extra Condensed Medium"/>
                <a:sym typeface="Fira Sans Extra Condensed Medium"/>
              </a:endParaRPr>
            </a:p>
          </p:txBody>
        </p:sp>
      </p:grpSp>
      <p:grpSp>
        <p:nvGrpSpPr>
          <p:cNvPr id="934" name="Google Shape;934;p26"/>
          <p:cNvGrpSpPr/>
          <p:nvPr/>
        </p:nvGrpSpPr>
        <p:grpSpPr>
          <a:xfrm flipH="1">
            <a:off x="615303" y="4792801"/>
            <a:ext cx="4381056" cy="1209431"/>
            <a:chOff x="5890727" y="432300"/>
            <a:chExt cx="2768232" cy="907073"/>
          </a:xfrm>
        </p:grpSpPr>
        <p:grpSp>
          <p:nvGrpSpPr>
            <p:cNvPr id="935" name="Google Shape;935;p26"/>
            <p:cNvGrpSpPr/>
            <p:nvPr/>
          </p:nvGrpSpPr>
          <p:grpSpPr>
            <a:xfrm>
              <a:off x="5890727" y="432300"/>
              <a:ext cx="2244421" cy="907073"/>
              <a:chOff x="6403647" y="456216"/>
              <a:chExt cx="1816610" cy="734175"/>
            </a:xfrm>
          </p:grpSpPr>
          <p:sp>
            <p:nvSpPr>
              <p:cNvPr id="936" name="Google Shape;936;p26"/>
              <p:cNvSpPr/>
              <p:nvPr/>
            </p:nvSpPr>
            <p:spPr>
              <a:xfrm>
                <a:off x="6403647" y="456291"/>
                <a:ext cx="660900" cy="734100"/>
              </a:xfrm>
              <a:prstGeom prst="hexagon">
                <a:avLst>
                  <a:gd name="adj" fmla="val 25000"/>
                  <a:gd name="vf" fmla="val 115470"/>
                </a:avLst>
              </a:prstGeom>
              <a:solidFill>
                <a:schemeClr val="accent1"/>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937" name="Google Shape;937;p26"/>
              <p:cNvSpPr/>
              <p:nvPr/>
            </p:nvSpPr>
            <p:spPr>
              <a:xfrm>
                <a:off x="6719656" y="456216"/>
                <a:ext cx="1500600" cy="734100"/>
              </a:xfrm>
              <a:prstGeom prst="rect">
                <a:avLst/>
              </a:prstGeom>
              <a:solidFill>
                <a:schemeClr val="accent1"/>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grpSp>
        <p:sp>
          <p:nvSpPr>
            <p:cNvPr id="938" name="Google Shape;938;p26"/>
            <p:cNvSpPr/>
            <p:nvPr/>
          </p:nvSpPr>
          <p:spPr>
            <a:xfrm>
              <a:off x="7611959" y="432421"/>
              <a:ext cx="1047000" cy="906900"/>
            </a:xfrm>
            <a:prstGeom prst="hexagon">
              <a:avLst>
                <a:gd name="adj" fmla="val 25000"/>
                <a:gd name="vf" fmla="val 115470"/>
              </a:avLst>
            </a:prstGeom>
            <a:solidFill>
              <a:schemeClr val="lt2"/>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sp>
          <p:nvSpPr>
            <p:cNvPr id="939" name="Google Shape;939;p26"/>
            <p:cNvSpPr/>
            <p:nvPr/>
          </p:nvSpPr>
          <p:spPr>
            <a:xfrm>
              <a:off x="7791353" y="587414"/>
              <a:ext cx="688200" cy="596400"/>
            </a:xfrm>
            <a:prstGeom prst="hexagon">
              <a:avLst>
                <a:gd name="adj" fmla="val 25000"/>
                <a:gd name="vf" fmla="val 115470"/>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latin typeface="Fira Sans Extra Condensed SemiBold"/>
                  <a:ea typeface="Fira Sans Extra Condensed SemiBold"/>
                  <a:cs typeface="Fira Sans Extra Condensed SemiBold"/>
                  <a:sym typeface="Fira Sans Extra Condensed SemiBold"/>
                </a:rPr>
                <a:t>03</a:t>
              </a:r>
              <a:endParaRPr sz="2133">
                <a:latin typeface="Fira Sans Extra Condensed SemiBold"/>
                <a:ea typeface="Fira Sans Extra Condensed SemiBold"/>
                <a:cs typeface="Fira Sans Extra Condensed SemiBold"/>
                <a:sym typeface="Fira Sans Extra Condensed SemiBold"/>
              </a:endParaRPr>
            </a:p>
          </p:txBody>
        </p:sp>
        <p:sp>
          <p:nvSpPr>
            <p:cNvPr id="940" name="Google Shape;940;p26"/>
            <p:cNvSpPr txBox="1"/>
            <p:nvPr/>
          </p:nvSpPr>
          <p:spPr>
            <a:xfrm>
              <a:off x="6099548" y="786805"/>
              <a:ext cx="1482984" cy="552475"/>
            </a:xfrm>
            <a:prstGeom prst="rect">
              <a:avLst/>
            </a:prstGeom>
            <a:noFill/>
            <a:ln>
              <a:noFill/>
            </a:ln>
          </p:spPr>
          <p:txBody>
            <a:bodyPr spcFirstLastPara="1" wrap="square" lIns="121900" tIns="121900" rIns="121900" bIns="121900" anchor="t" anchorCtr="0">
              <a:noAutofit/>
            </a:bodyPr>
            <a:lstStyle/>
            <a:p>
              <a:r>
                <a:rPr lang="en-IN" sz="1600" dirty="0">
                  <a:solidFill>
                    <a:schemeClr val="lt1"/>
                  </a:solidFill>
                  <a:latin typeface="Roboto"/>
                  <a:ea typeface="Roboto"/>
                  <a:cs typeface="Roboto"/>
                  <a:sym typeface="Roboto"/>
                </a:rPr>
                <a:t>Interactive Customization Menus</a:t>
              </a:r>
              <a:endParaRPr sz="1600" dirty="0">
                <a:solidFill>
                  <a:schemeClr val="lt1"/>
                </a:solidFill>
                <a:latin typeface="Roboto"/>
                <a:ea typeface="Roboto"/>
                <a:cs typeface="Roboto"/>
                <a:sym typeface="Roboto"/>
              </a:endParaRPr>
            </a:p>
          </p:txBody>
        </p:sp>
        <p:sp>
          <p:nvSpPr>
            <p:cNvPr id="941" name="Google Shape;941;p26"/>
            <p:cNvSpPr txBox="1"/>
            <p:nvPr/>
          </p:nvSpPr>
          <p:spPr>
            <a:xfrm>
              <a:off x="6099548" y="444089"/>
              <a:ext cx="1482984" cy="294073"/>
            </a:xfrm>
            <a:prstGeom prst="rect">
              <a:avLst/>
            </a:prstGeom>
            <a:noFill/>
            <a:ln>
              <a:noFill/>
            </a:ln>
          </p:spPr>
          <p:txBody>
            <a:bodyPr spcFirstLastPara="1" wrap="square" lIns="121900" tIns="121900" rIns="121900" bIns="121900" anchor="ctr" anchorCtr="0">
              <a:noAutofit/>
            </a:bodyPr>
            <a:lstStyle/>
            <a:p>
              <a:r>
                <a:rPr lang="en" sz="2267" dirty="0">
                  <a:solidFill>
                    <a:schemeClr val="lt1"/>
                  </a:solidFill>
                  <a:latin typeface="Fira Sans Extra Condensed Medium"/>
                  <a:ea typeface="Fira Sans Extra Condensed Medium"/>
                  <a:cs typeface="Fira Sans Extra Condensed Medium"/>
                  <a:sym typeface="Fira Sans Extra Condensed Medium"/>
                </a:rPr>
                <a:t>Interface Design</a:t>
              </a:r>
              <a:endParaRPr sz="2267"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942" name="Google Shape;942;p26"/>
          <p:cNvGrpSpPr/>
          <p:nvPr/>
        </p:nvGrpSpPr>
        <p:grpSpPr>
          <a:xfrm>
            <a:off x="4996358" y="2197179"/>
            <a:ext cx="2194325" cy="3200401"/>
            <a:chOff x="3747269" y="1647884"/>
            <a:chExt cx="1645744" cy="2400300"/>
          </a:xfrm>
        </p:grpSpPr>
        <p:sp>
          <p:nvSpPr>
            <p:cNvPr id="943" name="Google Shape;943;p26"/>
            <p:cNvSpPr/>
            <p:nvPr/>
          </p:nvSpPr>
          <p:spPr>
            <a:xfrm flipH="1">
              <a:off x="3928475" y="2297775"/>
              <a:ext cx="1272900" cy="1102800"/>
            </a:xfrm>
            <a:prstGeom prst="hexagon">
              <a:avLst>
                <a:gd name="adj" fmla="val 25000"/>
                <a:gd name="vf" fmla="val 115470"/>
              </a:avLst>
            </a:prstGeom>
            <a:solidFill>
              <a:schemeClr val="lt2"/>
            </a:solidFill>
            <a:ln>
              <a:noFill/>
            </a:ln>
          </p:spPr>
          <p:txBody>
            <a:bodyPr spcFirstLastPara="1" wrap="square" lIns="121900" tIns="121900" rIns="121900" bIns="121900" anchor="ctr" anchorCtr="0">
              <a:noAutofit/>
            </a:bodyPr>
            <a:lstStyle/>
            <a:p>
              <a:endParaRPr sz="2400">
                <a:latin typeface="Fira Sans Extra Condensed"/>
                <a:ea typeface="Fira Sans Extra Condensed"/>
                <a:cs typeface="Fira Sans Extra Condensed"/>
                <a:sym typeface="Fira Sans Extra Condensed"/>
              </a:endParaRPr>
            </a:p>
          </p:txBody>
        </p:sp>
        <p:cxnSp>
          <p:nvCxnSpPr>
            <p:cNvPr id="944" name="Google Shape;944;p26"/>
            <p:cNvCxnSpPr>
              <a:stCxn id="920" idx="3"/>
              <a:endCxn id="936" idx="3"/>
            </p:cNvCxnSpPr>
            <p:nvPr/>
          </p:nvCxnSpPr>
          <p:spPr>
            <a:xfrm flipH="1">
              <a:off x="3747269" y="1647884"/>
              <a:ext cx="3720" cy="2400300"/>
            </a:xfrm>
            <a:prstGeom prst="bentConnector3">
              <a:avLst>
                <a:gd name="adj1" fmla="val -4608871"/>
              </a:avLst>
            </a:prstGeom>
            <a:noFill/>
            <a:ln w="9525" cap="flat" cmpd="sng">
              <a:solidFill>
                <a:schemeClr val="dk2"/>
              </a:solidFill>
              <a:prstDash val="solid"/>
              <a:round/>
              <a:headEnd type="none" w="med" len="med"/>
              <a:tailEnd type="none" w="med" len="med"/>
            </a:ln>
          </p:spPr>
        </p:cxnSp>
        <p:cxnSp>
          <p:nvCxnSpPr>
            <p:cNvPr id="945" name="Google Shape;945;p26"/>
            <p:cNvCxnSpPr>
              <a:stCxn id="928" idx="3"/>
            </p:cNvCxnSpPr>
            <p:nvPr/>
          </p:nvCxnSpPr>
          <p:spPr>
            <a:xfrm>
              <a:off x="3749069" y="2848034"/>
              <a:ext cx="175140" cy="598"/>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946" name="Google Shape;946;p26"/>
            <p:cNvSpPr txBox="1"/>
            <p:nvPr/>
          </p:nvSpPr>
          <p:spPr>
            <a:xfrm>
              <a:off x="4073040" y="2600865"/>
              <a:ext cx="970500" cy="493800"/>
            </a:xfrm>
            <a:prstGeom prst="rect">
              <a:avLst/>
            </a:prstGeom>
            <a:noFill/>
            <a:ln>
              <a:noFill/>
            </a:ln>
          </p:spPr>
          <p:txBody>
            <a:bodyPr spcFirstLastPara="1" wrap="square" lIns="121900" tIns="121900" rIns="121900" bIns="121900" anchor="ctr" anchorCtr="0">
              <a:noAutofit/>
            </a:bodyPr>
            <a:lstStyle/>
            <a:p>
              <a:pPr algn="ctr"/>
              <a:r>
                <a:rPr lang="en" sz="2400" dirty="0">
                  <a:solidFill>
                    <a:schemeClr val="dk1"/>
                  </a:solidFill>
                  <a:ea typeface="Roboto"/>
                  <a:cs typeface="Roboto"/>
                  <a:sym typeface="Roboto"/>
                </a:rPr>
                <a:t> Steps </a:t>
              </a:r>
              <a:endParaRPr sz="2400" dirty="0">
                <a:solidFill>
                  <a:schemeClr val="dk1"/>
                </a:solidFill>
                <a:ea typeface="Roboto"/>
                <a:cs typeface="Roboto"/>
                <a:sym typeface="Roboto"/>
              </a:endParaRPr>
            </a:p>
          </p:txBody>
        </p:sp>
        <p:cxnSp>
          <p:nvCxnSpPr>
            <p:cNvPr id="947" name="Google Shape;947;p26"/>
            <p:cNvCxnSpPr>
              <a:stCxn id="943" idx="3"/>
              <a:endCxn id="904" idx="3"/>
            </p:cNvCxnSpPr>
            <p:nvPr/>
          </p:nvCxnSpPr>
          <p:spPr>
            <a:xfrm flipV="1">
              <a:off x="5201375" y="2848034"/>
              <a:ext cx="189716" cy="1141"/>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48" name="Google Shape;948;p26"/>
            <p:cNvCxnSpPr>
              <a:stCxn id="896" idx="3"/>
              <a:endCxn id="912" idx="3"/>
            </p:cNvCxnSpPr>
            <p:nvPr/>
          </p:nvCxnSpPr>
          <p:spPr>
            <a:xfrm rot="10800000" flipV="1">
              <a:off x="5391092" y="1647884"/>
              <a:ext cx="1921" cy="2400299"/>
            </a:xfrm>
            <a:prstGeom prst="bentConnector3">
              <a:avLst>
                <a:gd name="adj1" fmla="val 902620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59E5-0BC7-42C6-BC0B-3D488D9792E9}"/>
              </a:ext>
            </a:extLst>
          </p:cNvPr>
          <p:cNvSpPr>
            <a:spLocks noGrp="1"/>
          </p:cNvSpPr>
          <p:nvPr>
            <p:ph type="title"/>
          </p:nvPr>
        </p:nvSpPr>
        <p:spPr/>
        <p:txBody>
          <a:bodyPr/>
          <a:lstStyle/>
          <a:p>
            <a:r>
              <a:rPr lang="en-US" dirty="0"/>
              <a:t>Timeline 1</a:t>
            </a:r>
            <a:r>
              <a:rPr lang="en-US" baseline="30000" dirty="0"/>
              <a:t>st</a:t>
            </a:r>
            <a:r>
              <a:rPr lang="en-US" dirty="0"/>
              <a:t> phase</a:t>
            </a:r>
          </a:p>
        </p:txBody>
      </p:sp>
      <p:sp>
        <p:nvSpPr>
          <p:cNvPr id="6" name="Slide Number Placeholder 5">
            <a:extLst>
              <a:ext uri="{FF2B5EF4-FFF2-40B4-BE49-F238E27FC236}">
                <a16:creationId xmlns:a16="http://schemas.microsoft.com/office/drawing/2014/main" id="{76AA91B1-CE13-4E9D-B254-A069EA1AC13C}"/>
              </a:ext>
            </a:extLst>
          </p:cNvPr>
          <p:cNvSpPr>
            <a:spLocks noGrp="1"/>
          </p:cNvSpPr>
          <p:nvPr>
            <p:ph type="sldNum" sz="quarter" idx="12"/>
          </p:nvPr>
        </p:nvSpPr>
        <p:spPr/>
        <p:txBody>
          <a:bodyPr/>
          <a:lstStyle/>
          <a:p>
            <a:fld id="{73B850FF-6169-4056-8077-06FFA93A5366}" type="slidenum">
              <a:rPr lang="en-US" smtClean="0"/>
              <a:pPr/>
              <a:t>17</a:t>
            </a:fld>
            <a:endParaRPr lang="en-US" dirty="0"/>
          </a:p>
        </p:txBody>
      </p:sp>
      <p:graphicFrame>
        <p:nvGraphicFramePr>
          <p:cNvPr id="12" name="Content Placeholder 3" descr="Timeline&#10;">
            <a:extLst>
              <a:ext uri="{FF2B5EF4-FFF2-40B4-BE49-F238E27FC236}">
                <a16:creationId xmlns:a16="http://schemas.microsoft.com/office/drawing/2014/main" id="{16A2867D-83B6-4894-A076-808EB7E02505}"/>
              </a:ext>
            </a:extLst>
          </p:cNvPr>
          <p:cNvGraphicFramePr>
            <a:graphicFrameLocks noGrp="1"/>
          </p:cNvGraphicFramePr>
          <p:nvPr>
            <p:ph idx="1"/>
            <p:extLst>
              <p:ext uri="{D42A27DB-BD31-4B8C-83A1-F6EECF244321}">
                <p14:modId xmlns:p14="http://schemas.microsoft.com/office/powerpoint/2010/main" val="2087357303"/>
              </p:ext>
            </p:extLst>
          </p:nvPr>
        </p:nvGraphicFramePr>
        <p:xfrm>
          <a:off x="458788" y="1949450"/>
          <a:ext cx="11274425"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B247BAD-8238-2B94-7BC8-F155914D782C}"/>
              </a:ext>
            </a:extLst>
          </p:cNvPr>
          <p:cNvSpPr txBox="1"/>
          <p:nvPr/>
        </p:nvSpPr>
        <p:spPr>
          <a:xfrm>
            <a:off x="7783530" y="5492908"/>
            <a:ext cx="2769989" cy="369332"/>
          </a:xfrm>
          <a:prstGeom prst="rect">
            <a:avLst/>
          </a:prstGeom>
          <a:noFill/>
        </p:spPr>
        <p:txBody>
          <a:bodyPr wrap="none" rtlCol="0">
            <a:spAutoFit/>
          </a:bodyPr>
          <a:lstStyle/>
          <a:p>
            <a:r>
              <a:rPr lang="en-US" b="1" i="0" dirty="0">
                <a:solidFill>
                  <a:srgbClr val="000000"/>
                </a:solidFill>
                <a:effectLst/>
                <a:latin typeface="Tenorite" panose="00000500000000000000" pitchFamily="2" charset="0"/>
              </a:rPr>
              <a:t>UI Design of watch model</a:t>
            </a:r>
            <a:endParaRPr lang="en-US" dirty="0">
              <a:latin typeface="Tenorite" panose="00000500000000000000" pitchFamily="2" charset="0"/>
            </a:endParaRPr>
          </a:p>
        </p:txBody>
      </p:sp>
      <p:sp>
        <p:nvSpPr>
          <p:cNvPr id="4" name="TextBox 3">
            <a:extLst>
              <a:ext uri="{FF2B5EF4-FFF2-40B4-BE49-F238E27FC236}">
                <a16:creationId xmlns:a16="http://schemas.microsoft.com/office/drawing/2014/main" id="{42E964E6-9DF8-305A-AD18-808F3E134B5D}"/>
              </a:ext>
            </a:extLst>
          </p:cNvPr>
          <p:cNvSpPr txBox="1"/>
          <p:nvPr/>
        </p:nvSpPr>
        <p:spPr>
          <a:xfrm>
            <a:off x="9567512" y="2188545"/>
            <a:ext cx="1903726" cy="369332"/>
          </a:xfrm>
          <a:prstGeom prst="rect">
            <a:avLst/>
          </a:prstGeom>
          <a:noFill/>
        </p:spPr>
        <p:txBody>
          <a:bodyPr wrap="none" rtlCol="0">
            <a:spAutoFit/>
          </a:bodyPr>
          <a:lstStyle/>
          <a:p>
            <a:r>
              <a:rPr lang="en-US" b="1" i="0" dirty="0">
                <a:solidFill>
                  <a:srgbClr val="000000"/>
                </a:solidFill>
                <a:effectLst/>
                <a:latin typeface="Tenorite" panose="00000500000000000000" pitchFamily="2" charset="0"/>
              </a:rPr>
              <a:t>Mid presentation</a:t>
            </a:r>
            <a:endParaRPr lang="en-US" dirty="0">
              <a:latin typeface="Tenorite" panose="00000500000000000000" pitchFamily="2" charset="0"/>
            </a:endParaRPr>
          </a:p>
        </p:txBody>
      </p:sp>
      <p:sp>
        <p:nvSpPr>
          <p:cNvPr id="5" name="TextBox 4">
            <a:extLst>
              <a:ext uri="{FF2B5EF4-FFF2-40B4-BE49-F238E27FC236}">
                <a16:creationId xmlns:a16="http://schemas.microsoft.com/office/drawing/2014/main" id="{74E86B57-E119-AC62-CCC1-E4E451508908}"/>
              </a:ext>
            </a:extLst>
          </p:cNvPr>
          <p:cNvSpPr txBox="1"/>
          <p:nvPr/>
        </p:nvSpPr>
        <p:spPr>
          <a:xfrm>
            <a:off x="939553" y="2782669"/>
            <a:ext cx="1576072" cy="646331"/>
          </a:xfrm>
          <a:prstGeom prst="rect">
            <a:avLst/>
          </a:prstGeom>
          <a:noFill/>
        </p:spPr>
        <p:txBody>
          <a:bodyPr wrap="none" rtlCol="0">
            <a:spAutoFit/>
          </a:bodyPr>
          <a:lstStyle/>
          <a:p>
            <a:r>
              <a:rPr lang="en-US" b="0" dirty="0">
                <a:solidFill>
                  <a:schemeClr val="tx1"/>
                </a:solidFill>
                <a:latin typeface="Times New Roman" panose="02020603050405020304" pitchFamily="18" charset="0"/>
                <a:cs typeface="Times New Roman" panose="02020603050405020304" pitchFamily="18" charset="0"/>
              </a:rPr>
              <a:t>Aug 23</a:t>
            </a:r>
            <a:r>
              <a:rPr lang="en-US" b="0" baseline="30000" dirty="0">
                <a:solidFill>
                  <a:schemeClr val="tx1"/>
                </a:solidFill>
                <a:latin typeface="Times New Roman" panose="02020603050405020304" pitchFamily="18" charset="0"/>
                <a:cs typeface="Times New Roman" panose="02020603050405020304" pitchFamily="18" charset="0"/>
              </a:rPr>
              <a:t>rd</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7" name="TextBox 6">
            <a:extLst>
              <a:ext uri="{FF2B5EF4-FFF2-40B4-BE49-F238E27FC236}">
                <a16:creationId xmlns:a16="http://schemas.microsoft.com/office/drawing/2014/main" id="{DE66FF69-871F-FAA2-A04D-3E841D0E064D}"/>
              </a:ext>
            </a:extLst>
          </p:cNvPr>
          <p:cNvSpPr txBox="1"/>
          <p:nvPr/>
        </p:nvSpPr>
        <p:spPr>
          <a:xfrm>
            <a:off x="5336818" y="4913877"/>
            <a:ext cx="1580882" cy="646331"/>
          </a:xfrm>
          <a:prstGeom prst="rect">
            <a:avLst/>
          </a:prstGeom>
          <a:noFill/>
        </p:spPr>
        <p:txBody>
          <a:bodyPr wrap="none" rtlCol="0">
            <a:spAutoFit/>
          </a:bodyPr>
          <a:lstStyle/>
          <a:p>
            <a:r>
              <a:rPr lang="en-US" b="0" dirty="0">
                <a:solidFill>
                  <a:schemeClr val="tx1"/>
                </a:solidFill>
                <a:latin typeface="Times New Roman" panose="02020603050405020304" pitchFamily="18" charset="0"/>
                <a:cs typeface="Times New Roman" panose="02020603050405020304" pitchFamily="18" charset="0"/>
              </a:rPr>
              <a:t>Sept 13</a:t>
            </a:r>
            <a:r>
              <a:rPr lang="en-US" b="0" baseline="30000" dirty="0">
                <a:solidFill>
                  <a:schemeClr val="tx1"/>
                </a:solidFill>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8" name="TextBox 7">
            <a:extLst>
              <a:ext uri="{FF2B5EF4-FFF2-40B4-BE49-F238E27FC236}">
                <a16:creationId xmlns:a16="http://schemas.microsoft.com/office/drawing/2014/main" id="{DCE60EEB-FFD2-DF7B-39DA-785C7FF6335C}"/>
              </a:ext>
            </a:extLst>
          </p:cNvPr>
          <p:cNvSpPr txBox="1"/>
          <p:nvPr/>
        </p:nvSpPr>
        <p:spPr>
          <a:xfrm>
            <a:off x="2457917" y="4913877"/>
            <a:ext cx="1568058" cy="646331"/>
          </a:xfrm>
          <a:prstGeom prst="rect">
            <a:avLst/>
          </a:prstGeom>
          <a:noFill/>
        </p:spPr>
        <p:txBody>
          <a:bodyPr wrap="none" rtlCol="0">
            <a:spAutoFit/>
          </a:bodyPr>
          <a:lstStyle/>
          <a:p>
            <a:r>
              <a:rPr lang="en-US" b="0" dirty="0">
                <a:solidFill>
                  <a:schemeClr val="tx1"/>
                </a:solidFill>
                <a:latin typeface="Times New Roman" panose="02020603050405020304" pitchFamily="18" charset="0"/>
                <a:cs typeface="Times New Roman" panose="02020603050405020304" pitchFamily="18" charset="0"/>
              </a:rPr>
              <a:t>Aug 30</a:t>
            </a:r>
            <a:r>
              <a:rPr lang="en-US" b="0" baseline="30000" dirty="0">
                <a:solidFill>
                  <a:schemeClr val="tx1"/>
                </a:solidFill>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9" name="TextBox 8">
            <a:extLst>
              <a:ext uri="{FF2B5EF4-FFF2-40B4-BE49-F238E27FC236}">
                <a16:creationId xmlns:a16="http://schemas.microsoft.com/office/drawing/2014/main" id="{B67326A2-64D4-F972-0816-7B967F2E1835}"/>
              </a:ext>
            </a:extLst>
          </p:cNvPr>
          <p:cNvSpPr txBox="1"/>
          <p:nvPr/>
        </p:nvSpPr>
        <p:spPr>
          <a:xfrm>
            <a:off x="8245937" y="4895512"/>
            <a:ext cx="1503938"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Oct 04</a:t>
            </a:r>
            <a:r>
              <a:rPr lang="en-US" baseline="30000" dirty="0">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10" name="TextBox 9">
            <a:extLst>
              <a:ext uri="{FF2B5EF4-FFF2-40B4-BE49-F238E27FC236}">
                <a16:creationId xmlns:a16="http://schemas.microsoft.com/office/drawing/2014/main" id="{DC3625A3-327D-71F9-94F2-2639BB668BF6}"/>
              </a:ext>
            </a:extLst>
          </p:cNvPr>
          <p:cNvSpPr txBox="1"/>
          <p:nvPr/>
        </p:nvSpPr>
        <p:spPr>
          <a:xfrm>
            <a:off x="3705872" y="2782669"/>
            <a:ext cx="1640257" cy="646331"/>
          </a:xfrm>
          <a:prstGeom prst="rect">
            <a:avLst/>
          </a:prstGeom>
          <a:noFill/>
        </p:spPr>
        <p:txBody>
          <a:bodyPr wrap="none" rtlCol="0">
            <a:spAutoFit/>
          </a:bodyPr>
          <a:lstStyle/>
          <a:p>
            <a:pPr algn="r"/>
            <a:r>
              <a:rPr lang="en-US" b="0" dirty="0">
                <a:solidFill>
                  <a:schemeClr val="tx1"/>
                </a:solidFill>
                <a:latin typeface="Times New Roman" panose="02020603050405020304" pitchFamily="18" charset="0"/>
                <a:cs typeface="Times New Roman" panose="02020603050405020304" pitchFamily="18" charset="0"/>
              </a:rPr>
              <a:t>Sept 06</a:t>
            </a:r>
            <a:r>
              <a:rPr lang="en-US" b="0" baseline="30000" dirty="0">
                <a:solidFill>
                  <a:schemeClr val="tx1"/>
                </a:solidFill>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pPr algn="r"/>
            <a:endParaRPr lang="en-US" dirty="0"/>
          </a:p>
        </p:txBody>
      </p:sp>
      <p:sp>
        <p:nvSpPr>
          <p:cNvPr id="11" name="TextBox 10">
            <a:extLst>
              <a:ext uri="{FF2B5EF4-FFF2-40B4-BE49-F238E27FC236}">
                <a16:creationId xmlns:a16="http://schemas.microsoft.com/office/drawing/2014/main" id="{BD4604E7-9CB1-4AD6-5A03-F71892F17188}"/>
              </a:ext>
            </a:extLst>
          </p:cNvPr>
          <p:cNvSpPr txBox="1"/>
          <p:nvPr/>
        </p:nvSpPr>
        <p:spPr>
          <a:xfrm>
            <a:off x="6827779" y="2782669"/>
            <a:ext cx="1619354" cy="646331"/>
          </a:xfrm>
          <a:prstGeom prst="rect">
            <a:avLst/>
          </a:prstGeom>
          <a:noFill/>
        </p:spPr>
        <p:txBody>
          <a:bodyPr wrap="none" rtlCol="0">
            <a:spAutoFit/>
          </a:bodyPr>
          <a:lstStyle/>
          <a:p>
            <a:r>
              <a:rPr lang="en-US" b="0" dirty="0">
                <a:solidFill>
                  <a:schemeClr val="tx1"/>
                </a:solidFill>
                <a:latin typeface="Times New Roman" panose="02020603050405020304" pitchFamily="18" charset="0"/>
                <a:cs typeface="Times New Roman" panose="02020603050405020304" pitchFamily="18" charset="0"/>
              </a:rPr>
              <a:t>Sept 24</a:t>
            </a:r>
            <a:r>
              <a:rPr lang="en-US" baseline="30000" dirty="0">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13" name="TextBox 12">
            <a:extLst>
              <a:ext uri="{FF2B5EF4-FFF2-40B4-BE49-F238E27FC236}">
                <a16:creationId xmlns:a16="http://schemas.microsoft.com/office/drawing/2014/main" id="{5F5C990F-8B3C-55A3-0F83-1AEC3161B323}"/>
              </a:ext>
            </a:extLst>
          </p:cNvPr>
          <p:cNvSpPr txBox="1"/>
          <p:nvPr/>
        </p:nvSpPr>
        <p:spPr>
          <a:xfrm>
            <a:off x="9657145" y="2713343"/>
            <a:ext cx="1563248" cy="646331"/>
          </a:xfrm>
          <a:prstGeom prst="rect">
            <a:avLst/>
          </a:prstGeom>
          <a:noFill/>
        </p:spPr>
        <p:txBody>
          <a:bodyPr wrap="none" rtlCol="0">
            <a:spAutoFit/>
          </a:bodyPr>
          <a:lstStyle/>
          <a:p>
            <a:r>
              <a:rPr lang="en-US" b="0" dirty="0">
                <a:solidFill>
                  <a:schemeClr val="tx1"/>
                </a:solidFill>
                <a:latin typeface="Times New Roman" panose="02020603050405020304" pitchFamily="18" charset="0"/>
                <a:cs typeface="Times New Roman" panose="02020603050405020304" pitchFamily="18" charset="0"/>
              </a:rPr>
              <a:t>Oct 07</a:t>
            </a:r>
            <a:r>
              <a:rPr lang="en-US" b="0" baseline="30000" dirty="0">
                <a:solidFill>
                  <a:schemeClr val="tx1"/>
                </a:solidFill>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Tree>
    <p:extLst>
      <p:ext uri="{BB962C8B-B14F-4D97-AF65-F5344CB8AC3E}">
        <p14:creationId xmlns:p14="http://schemas.microsoft.com/office/powerpoint/2010/main" val="181743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A5632-B33B-766D-D597-9AC29EC2E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4439E-280F-8DFE-98BD-454963F83502}"/>
              </a:ext>
            </a:extLst>
          </p:cNvPr>
          <p:cNvSpPr>
            <a:spLocks noGrp="1"/>
          </p:cNvSpPr>
          <p:nvPr>
            <p:ph type="title"/>
          </p:nvPr>
        </p:nvSpPr>
        <p:spPr/>
        <p:txBody>
          <a:bodyPr/>
          <a:lstStyle/>
          <a:p>
            <a:r>
              <a:rPr lang="en-US" dirty="0"/>
              <a:t>Timeline 2</a:t>
            </a:r>
            <a:r>
              <a:rPr lang="en-US" baseline="30000" dirty="0"/>
              <a:t>nd</a:t>
            </a:r>
            <a:r>
              <a:rPr lang="en-US" dirty="0"/>
              <a:t> phase</a:t>
            </a:r>
          </a:p>
        </p:txBody>
      </p:sp>
      <p:sp>
        <p:nvSpPr>
          <p:cNvPr id="6" name="Slide Number Placeholder 5">
            <a:extLst>
              <a:ext uri="{FF2B5EF4-FFF2-40B4-BE49-F238E27FC236}">
                <a16:creationId xmlns:a16="http://schemas.microsoft.com/office/drawing/2014/main" id="{485C086F-8E52-CE1F-C63A-480D3B24CEDE}"/>
              </a:ext>
            </a:extLst>
          </p:cNvPr>
          <p:cNvSpPr>
            <a:spLocks noGrp="1"/>
          </p:cNvSpPr>
          <p:nvPr>
            <p:ph type="sldNum" sz="quarter" idx="12"/>
          </p:nvPr>
        </p:nvSpPr>
        <p:spPr/>
        <p:txBody>
          <a:bodyPr/>
          <a:lstStyle/>
          <a:p>
            <a:fld id="{73B850FF-6169-4056-8077-06FFA93A5366}" type="slidenum">
              <a:rPr lang="en-US" smtClean="0"/>
              <a:pPr/>
              <a:t>18</a:t>
            </a:fld>
            <a:endParaRPr lang="en-US" dirty="0"/>
          </a:p>
        </p:txBody>
      </p:sp>
      <p:grpSp>
        <p:nvGrpSpPr>
          <p:cNvPr id="115" name="Group 114">
            <a:extLst>
              <a:ext uri="{FF2B5EF4-FFF2-40B4-BE49-F238E27FC236}">
                <a16:creationId xmlns:a16="http://schemas.microsoft.com/office/drawing/2014/main" id="{F99A97A5-0AED-3261-2494-916328E6A63D}"/>
              </a:ext>
            </a:extLst>
          </p:cNvPr>
          <p:cNvGrpSpPr/>
          <p:nvPr/>
        </p:nvGrpSpPr>
        <p:grpSpPr>
          <a:xfrm>
            <a:off x="951390" y="3843108"/>
            <a:ext cx="1469860" cy="419576"/>
            <a:chOff x="492704" y="1886990"/>
            <a:chExt cx="1469860" cy="419576"/>
          </a:xfrm>
        </p:grpSpPr>
        <p:sp>
          <p:nvSpPr>
            <p:cNvPr id="165" name="Rectangle: Top Corners Rounded 164">
              <a:extLst>
                <a:ext uri="{FF2B5EF4-FFF2-40B4-BE49-F238E27FC236}">
                  <a16:creationId xmlns:a16="http://schemas.microsoft.com/office/drawing/2014/main" id="{13E39019-A2B6-80B5-68BF-E40567CB051A}"/>
                </a:ext>
              </a:extLst>
            </p:cNvPr>
            <p:cNvSpPr/>
            <p:nvPr/>
          </p:nvSpPr>
          <p:spPr>
            <a:xfrm rot="16200000">
              <a:off x="1017846" y="1361848"/>
              <a:ext cx="419576" cy="1469859"/>
            </a:xfrm>
            <a:prstGeom prst="round2SameRect">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a:p>
          </p:txBody>
        </p:sp>
        <p:sp>
          <p:nvSpPr>
            <p:cNvPr id="166" name="Rectangle: Top Corners Rounded 4">
              <a:extLst>
                <a:ext uri="{FF2B5EF4-FFF2-40B4-BE49-F238E27FC236}">
                  <a16:creationId xmlns:a16="http://schemas.microsoft.com/office/drawing/2014/main" id="{6F5F01A5-008D-948E-3CEE-90A928B414E1}"/>
                </a:ext>
              </a:extLst>
            </p:cNvPr>
            <p:cNvSpPr txBox="1"/>
            <p:nvPr/>
          </p:nvSpPr>
          <p:spPr>
            <a:xfrm rot="21600000">
              <a:off x="513187" y="1907471"/>
              <a:ext cx="1449377" cy="3786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kern="1200" dirty="0">
                  <a:latin typeface="Times New Roman" panose="02020603050405020304" pitchFamily="18" charset="0"/>
                  <a:cs typeface="Times New Roman" panose="02020603050405020304" pitchFamily="18" charset="0"/>
                </a:rPr>
                <a:t>1</a:t>
              </a:r>
            </a:p>
          </p:txBody>
        </p:sp>
      </p:grpSp>
      <p:grpSp>
        <p:nvGrpSpPr>
          <p:cNvPr id="116" name="Group 115">
            <a:extLst>
              <a:ext uri="{FF2B5EF4-FFF2-40B4-BE49-F238E27FC236}">
                <a16:creationId xmlns:a16="http://schemas.microsoft.com/office/drawing/2014/main" id="{8C9E3D59-036A-015E-D32D-4138CABB9D6B}"/>
              </a:ext>
            </a:extLst>
          </p:cNvPr>
          <p:cNvGrpSpPr/>
          <p:nvPr/>
        </p:nvGrpSpPr>
        <p:grpSpPr>
          <a:xfrm>
            <a:off x="458694" y="2083144"/>
            <a:ext cx="2449765" cy="644855"/>
            <a:chOff x="8" y="127026"/>
            <a:chExt cx="2449765" cy="644855"/>
          </a:xfrm>
        </p:grpSpPr>
        <p:sp>
          <p:nvSpPr>
            <p:cNvPr id="163" name="Rectangle 162">
              <a:extLst>
                <a:ext uri="{FF2B5EF4-FFF2-40B4-BE49-F238E27FC236}">
                  <a16:creationId xmlns:a16="http://schemas.microsoft.com/office/drawing/2014/main" id="{821B7E84-2FF3-138D-3843-FE8C28B6956B}"/>
                </a:ext>
              </a:extLst>
            </p:cNvPr>
            <p:cNvSpPr/>
            <p:nvPr/>
          </p:nvSpPr>
          <p:spPr>
            <a:xfrm>
              <a:off x="8" y="127026"/>
              <a:ext cx="2449765" cy="64485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4" name="TextBox 163">
              <a:extLst>
                <a:ext uri="{FF2B5EF4-FFF2-40B4-BE49-F238E27FC236}">
                  <a16:creationId xmlns:a16="http://schemas.microsoft.com/office/drawing/2014/main" id="{034DFB86-011D-6B00-1CFC-C8743182D1E3}"/>
                </a:ext>
              </a:extLst>
            </p:cNvPr>
            <p:cNvSpPr txBox="1"/>
            <p:nvPr/>
          </p:nvSpPr>
          <p:spPr>
            <a:xfrm>
              <a:off x="8" y="127026"/>
              <a:ext cx="2449765" cy="64485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3211" tIns="25903" rIns="43211" bIns="25903" numCol="1" spcCol="1270" anchor="ctr" anchorCtr="1">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dk1"/>
                  </a:solidFill>
                  <a:latin typeface="Tenorite" panose="00000500000000000000" pitchFamily="2" charset="0"/>
                  <a:ea typeface="Raleway"/>
                  <a:cs typeface="Raleway"/>
                  <a:sym typeface="Raleway"/>
                </a:rPr>
                <a:t>Menu Integration (Shoe &amp; Plush toy)</a:t>
              </a:r>
              <a:endParaRPr lang="en-US" sz="1800" b="1" i="0" u="none" strike="noStrike" cap="none" dirty="0">
                <a:solidFill>
                  <a:schemeClr val="dk1"/>
                </a:solidFill>
                <a:latin typeface="Tenorite" panose="00000500000000000000" pitchFamily="2" charset="0"/>
                <a:ea typeface="Raleway"/>
                <a:cs typeface="Raleway"/>
                <a:sym typeface="Raleway"/>
              </a:endParaRPr>
            </a:p>
          </p:txBody>
        </p:sp>
      </p:grpSp>
      <p:sp>
        <p:nvSpPr>
          <p:cNvPr id="117" name="Straight Connector 116">
            <a:extLst>
              <a:ext uri="{FF2B5EF4-FFF2-40B4-BE49-F238E27FC236}">
                <a16:creationId xmlns:a16="http://schemas.microsoft.com/office/drawing/2014/main" id="{83DCF0D1-01B8-95DE-9529-55D0FED26193}"/>
              </a:ext>
            </a:extLst>
          </p:cNvPr>
          <p:cNvSpPr/>
          <p:nvPr/>
        </p:nvSpPr>
        <p:spPr>
          <a:xfrm>
            <a:off x="1686321" y="3515766"/>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txBody>
          <a:bodyPr/>
          <a:lstStyle/>
          <a:p>
            <a:endParaRPr lang="en-US"/>
          </a:p>
        </p:txBody>
      </p:sp>
      <p:sp>
        <p:nvSpPr>
          <p:cNvPr id="118" name="Oval 117">
            <a:extLst>
              <a:ext uri="{FF2B5EF4-FFF2-40B4-BE49-F238E27FC236}">
                <a16:creationId xmlns:a16="http://schemas.microsoft.com/office/drawing/2014/main" id="{4780E13F-E389-B81F-5397-4189C4085B84}"/>
              </a:ext>
            </a:extLst>
          </p:cNvPr>
          <p:cNvSpPr/>
          <p:nvPr/>
        </p:nvSpPr>
        <p:spPr>
          <a:xfrm>
            <a:off x="1644363" y="3499623"/>
            <a:ext cx="83915" cy="83915"/>
          </a:xfrm>
          <a:prstGeom prst="ellipse">
            <a:avLst/>
          </a:prstGeom>
          <a:ln>
            <a:solidFill>
              <a:schemeClr val="tx1"/>
            </a:solid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a:p>
        </p:txBody>
      </p:sp>
      <p:grpSp>
        <p:nvGrpSpPr>
          <p:cNvPr id="119" name="Group 118">
            <a:extLst>
              <a:ext uri="{FF2B5EF4-FFF2-40B4-BE49-F238E27FC236}">
                <a16:creationId xmlns:a16="http://schemas.microsoft.com/office/drawing/2014/main" id="{A155B2DA-1F41-8D82-DE58-ABFE79257DAA}"/>
              </a:ext>
            </a:extLst>
          </p:cNvPr>
          <p:cNvGrpSpPr/>
          <p:nvPr/>
        </p:nvGrpSpPr>
        <p:grpSpPr>
          <a:xfrm>
            <a:off x="2412916" y="3843315"/>
            <a:ext cx="1469859" cy="419576"/>
            <a:chOff x="1954230" y="1885130"/>
            <a:chExt cx="1469859" cy="419576"/>
          </a:xfrm>
        </p:grpSpPr>
        <p:sp>
          <p:nvSpPr>
            <p:cNvPr id="161" name="Rectangle 160">
              <a:extLst>
                <a:ext uri="{FF2B5EF4-FFF2-40B4-BE49-F238E27FC236}">
                  <a16:creationId xmlns:a16="http://schemas.microsoft.com/office/drawing/2014/main" id="{0439DFEB-8AAE-359B-096E-A91D687284FC}"/>
                </a:ext>
              </a:extLst>
            </p:cNvPr>
            <p:cNvSpPr/>
            <p:nvPr/>
          </p:nvSpPr>
          <p:spPr>
            <a:xfrm>
              <a:off x="1954230" y="1885130"/>
              <a:ext cx="1469859" cy="419576"/>
            </a:xfrm>
            <a:prstGeom prst="rect">
              <a:avLst/>
            </a:prstGeom>
          </p:spPr>
          <p:style>
            <a:lnRef idx="2">
              <a:schemeClr val="accent5">
                <a:hueOff val="2564361"/>
                <a:satOff val="1109"/>
                <a:lumOff val="752"/>
                <a:alphaOff val="0"/>
              </a:schemeClr>
            </a:lnRef>
            <a:fillRef idx="1">
              <a:schemeClr val="accent5">
                <a:hueOff val="2564361"/>
                <a:satOff val="1109"/>
                <a:lumOff val="752"/>
                <a:alphaOff val="0"/>
              </a:schemeClr>
            </a:fillRef>
            <a:effectRef idx="0">
              <a:schemeClr val="accent5">
                <a:hueOff val="2564361"/>
                <a:satOff val="1109"/>
                <a:lumOff val="752"/>
                <a:alphaOff val="0"/>
              </a:schemeClr>
            </a:effectRef>
            <a:fontRef idx="minor">
              <a:schemeClr val="lt1"/>
            </a:fontRef>
          </p:style>
          <p:txBody>
            <a:bodyPr/>
            <a:lstStyle/>
            <a:p>
              <a:endParaRPr lang="en-US"/>
            </a:p>
          </p:txBody>
        </p:sp>
        <p:sp>
          <p:nvSpPr>
            <p:cNvPr id="162" name="TextBox 161">
              <a:extLst>
                <a:ext uri="{FF2B5EF4-FFF2-40B4-BE49-F238E27FC236}">
                  <a16:creationId xmlns:a16="http://schemas.microsoft.com/office/drawing/2014/main" id="{D35BAF65-5A56-CE53-40EA-CA04F5E7BF64}"/>
                </a:ext>
              </a:extLst>
            </p:cNvPr>
            <p:cNvSpPr txBox="1"/>
            <p:nvPr/>
          </p:nvSpPr>
          <p:spPr>
            <a:xfrm>
              <a:off x="1954230" y="1885130"/>
              <a:ext cx="1469859" cy="419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kern="1200" dirty="0">
                  <a:latin typeface="Times New Roman" panose="02020603050405020304" pitchFamily="18" charset="0"/>
                  <a:cs typeface="Times New Roman" panose="02020603050405020304" pitchFamily="18" charset="0"/>
                </a:rPr>
                <a:t>2</a:t>
              </a:r>
            </a:p>
          </p:txBody>
        </p:sp>
      </p:grpSp>
      <p:grpSp>
        <p:nvGrpSpPr>
          <p:cNvPr id="120" name="Group 119">
            <a:extLst>
              <a:ext uri="{FF2B5EF4-FFF2-40B4-BE49-F238E27FC236}">
                <a16:creationId xmlns:a16="http://schemas.microsoft.com/office/drawing/2014/main" id="{738E9505-FB3E-8408-D852-59102D77FCD6}"/>
              </a:ext>
            </a:extLst>
          </p:cNvPr>
          <p:cNvGrpSpPr/>
          <p:nvPr/>
        </p:nvGrpSpPr>
        <p:grpSpPr>
          <a:xfrm>
            <a:off x="1946755" y="5341575"/>
            <a:ext cx="2449765" cy="783218"/>
            <a:chOff x="1488069" y="3385457"/>
            <a:chExt cx="2449765" cy="783218"/>
          </a:xfrm>
        </p:grpSpPr>
        <p:sp>
          <p:nvSpPr>
            <p:cNvPr id="159" name="Rectangle 158">
              <a:extLst>
                <a:ext uri="{FF2B5EF4-FFF2-40B4-BE49-F238E27FC236}">
                  <a16:creationId xmlns:a16="http://schemas.microsoft.com/office/drawing/2014/main" id="{FA7D74DA-BEC7-BBDA-1DD9-0C05F73FECF1}"/>
                </a:ext>
              </a:extLst>
            </p:cNvPr>
            <p:cNvSpPr/>
            <p:nvPr/>
          </p:nvSpPr>
          <p:spPr>
            <a:xfrm>
              <a:off x="1488069" y="3385457"/>
              <a:ext cx="2449765" cy="7832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0" name="TextBox 159">
              <a:extLst>
                <a:ext uri="{FF2B5EF4-FFF2-40B4-BE49-F238E27FC236}">
                  <a16:creationId xmlns:a16="http://schemas.microsoft.com/office/drawing/2014/main" id="{BB5D511F-723C-791A-E106-2039CB2EB167}"/>
                </a:ext>
              </a:extLst>
            </p:cNvPr>
            <p:cNvSpPr txBox="1"/>
            <p:nvPr/>
          </p:nvSpPr>
          <p:spPr>
            <a:xfrm>
              <a:off x="1488069" y="3385457"/>
              <a:ext cx="2449765" cy="7832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3211" tIns="25903" rIns="43211" bIns="25903" numCol="1" spcCol="1270" anchor="ctr" anchorCtr="1">
              <a:no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dirty="0">
                  <a:solidFill>
                    <a:schemeClr val="dk1"/>
                  </a:solidFill>
                  <a:latin typeface="Tenorite" panose="00000500000000000000" pitchFamily="2" charset="0"/>
                  <a:ea typeface="Raleway"/>
                  <a:cs typeface="Raleway"/>
                  <a:sym typeface="Raleway"/>
                </a:rPr>
                <a:t>UI design of shoe model</a:t>
              </a:r>
            </a:p>
          </p:txBody>
        </p:sp>
      </p:grpSp>
      <p:sp>
        <p:nvSpPr>
          <p:cNvPr id="121" name="Straight Connector 120">
            <a:extLst>
              <a:ext uri="{FF2B5EF4-FFF2-40B4-BE49-F238E27FC236}">
                <a16:creationId xmlns:a16="http://schemas.microsoft.com/office/drawing/2014/main" id="{C5EC733C-8F17-9D74-C980-B4499CEACA3A}"/>
              </a:ext>
            </a:extLst>
          </p:cNvPr>
          <p:cNvSpPr/>
          <p:nvPr/>
        </p:nvSpPr>
        <p:spPr>
          <a:xfrm>
            <a:off x="3160798" y="4268859"/>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txBody>
          <a:bodyPr/>
          <a:lstStyle/>
          <a:p>
            <a:endParaRPr lang="en-US"/>
          </a:p>
        </p:txBody>
      </p:sp>
      <p:sp>
        <p:nvSpPr>
          <p:cNvPr id="122" name="Oval 121">
            <a:extLst>
              <a:ext uri="{FF2B5EF4-FFF2-40B4-BE49-F238E27FC236}">
                <a16:creationId xmlns:a16="http://schemas.microsoft.com/office/drawing/2014/main" id="{8A005D49-8D1E-E690-4A01-4CED7ECB1632}"/>
              </a:ext>
            </a:extLst>
          </p:cNvPr>
          <p:cNvSpPr/>
          <p:nvPr/>
        </p:nvSpPr>
        <p:spPr>
          <a:xfrm>
            <a:off x="3119229" y="4590665"/>
            <a:ext cx="83915" cy="83915"/>
          </a:xfrm>
          <a:prstGeom prst="ellipse">
            <a:avLst/>
          </a:prstGeom>
          <a:ln>
            <a:solidFill>
              <a:schemeClr val="tx1"/>
            </a:solidFill>
          </a:ln>
        </p:spPr>
        <p:style>
          <a:lnRef idx="2">
            <a:scrgbClr r="0" g="0" b="0"/>
          </a:lnRef>
          <a:fillRef idx="1">
            <a:schemeClr val="accent5">
              <a:hueOff val="2564361"/>
              <a:satOff val="1109"/>
              <a:lumOff val="752"/>
              <a:alphaOff val="0"/>
            </a:schemeClr>
          </a:fillRef>
          <a:effectRef idx="0">
            <a:schemeClr val="accent5">
              <a:hueOff val="2564361"/>
              <a:satOff val="1109"/>
              <a:lumOff val="752"/>
              <a:alphaOff val="0"/>
            </a:schemeClr>
          </a:effectRef>
          <a:fontRef idx="minor">
            <a:schemeClr val="lt1"/>
          </a:fontRef>
        </p:style>
        <p:txBody>
          <a:bodyPr/>
          <a:lstStyle/>
          <a:p>
            <a:endParaRPr lang="en-US"/>
          </a:p>
        </p:txBody>
      </p:sp>
      <p:grpSp>
        <p:nvGrpSpPr>
          <p:cNvPr id="123" name="Group 122">
            <a:extLst>
              <a:ext uri="{FF2B5EF4-FFF2-40B4-BE49-F238E27FC236}">
                <a16:creationId xmlns:a16="http://schemas.microsoft.com/office/drawing/2014/main" id="{60E5468D-F55D-E455-5962-41641A7B43BA}"/>
              </a:ext>
            </a:extLst>
          </p:cNvPr>
          <p:cNvGrpSpPr/>
          <p:nvPr/>
        </p:nvGrpSpPr>
        <p:grpSpPr>
          <a:xfrm>
            <a:off x="3885215" y="3843344"/>
            <a:ext cx="1469859" cy="419576"/>
            <a:chOff x="3426529" y="1887226"/>
            <a:chExt cx="1469859" cy="419576"/>
          </a:xfrm>
        </p:grpSpPr>
        <p:sp>
          <p:nvSpPr>
            <p:cNvPr id="157" name="Rectangle 156">
              <a:extLst>
                <a:ext uri="{FF2B5EF4-FFF2-40B4-BE49-F238E27FC236}">
                  <a16:creationId xmlns:a16="http://schemas.microsoft.com/office/drawing/2014/main" id="{12833B82-101F-2292-F073-8C62A817975F}"/>
                </a:ext>
              </a:extLst>
            </p:cNvPr>
            <p:cNvSpPr/>
            <p:nvPr/>
          </p:nvSpPr>
          <p:spPr>
            <a:xfrm>
              <a:off x="3426529" y="1887226"/>
              <a:ext cx="1469859" cy="419576"/>
            </a:xfrm>
            <a:prstGeom prst="rect">
              <a:avLst/>
            </a:prstGeom>
          </p:spPr>
          <p:style>
            <a:lnRef idx="2">
              <a:schemeClr val="accent5">
                <a:hueOff val="5128723"/>
                <a:satOff val="2218"/>
                <a:lumOff val="1503"/>
                <a:alphaOff val="0"/>
              </a:schemeClr>
            </a:lnRef>
            <a:fillRef idx="1">
              <a:schemeClr val="accent5">
                <a:hueOff val="5128723"/>
                <a:satOff val="2218"/>
                <a:lumOff val="1503"/>
                <a:alphaOff val="0"/>
              </a:schemeClr>
            </a:fillRef>
            <a:effectRef idx="0">
              <a:schemeClr val="accent5">
                <a:hueOff val="5128723"/>
                <a:satOff val="2218"/>
                <a:lumOff val="1503"/>
                <a:alphaOff val="0"/>
              </a:schemeClr>
            </a:effectRef>
            <a:fontRef idx="minor">
              <a:schemeClr val="lt1"/>
            </a:fontRef>
          </p:style>
          <p:txBody>
            <a:bodyPr/>
            <a:lstStyle/>
            <a:p>
              <a:endParaRPr lang="en-US"/>
            </a:p>
          </p:txBody>
        </p:sp>
        <p:sp>
          <p:nvSpPr>
            <p:cNvPr id="158" name="TextBox 157">
              <a:extLst>
                <a:ext uri="{FF2B5EF4-FFF2-40B4-BE49-F238E27FC236}">
                  <a16:creationId xmlns:a16="http://schemas.microsoft.com/office/drawing/2014/main" id="{7C8226CB-E31F-89D9-9B17-53D63B2560C9}"/>
                </a:ext>
              </a:extLst>
            </p:cNvPr>
            <p:cNvSpPr txBox="1"/>
            <p:nvPr/>
          </p:nvSpPr>
          <p:spPr>
            <a:xfrm>
              <a:off x="3426529" y="1887226"/>
              <a:ext cx="1469859" cy="419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kern="1200" dirty="0">
                  <a:latin typeface="Times New Roman" panose="02020603050405020304" pitchFamily="18" charset="0"/>
                  <a:cs typeface="Times New Roman" panose="02020603050405020304" pitchFamily="18" charset="0"/>
                </a:rPr>
                <a:t>3</a:t>
              </a:r>
            </a:p>
          </p:txBody>
        </p:sp>
      </p:grpSp>
      <p:grpSp>
        <p:nvGrpSpPr>
          <p:cNvPr id="124" name="Group 123">
            <a:extLst>
              <a:ext uri="{FF2B5EF4-FFF2-40B4-BE49-F238E27FC236}">
                <a16:creationId xmlns:a16="http://schemas.microsoft.com/office/drawing/2014/main" id="{4C9992F3-67F7-EF6C-9CA8-4DA2D4E1F8CB}"/>
              </a:ext>
            </a:extLst>
          </p:cNvPr>
          <p:cNvGrpSpPr/>
          <p:nvPr/>
        </p:nvGrpSpPr>
        <p:grpSpPr>
          <a:xfrm>
            <a:off x="3401156" y="1974782"/>
            <a:ext cx="2491722" cy="791913"/>
            <a:chOff x="2942470" y="18664"/>
            <a:chExt cx="2491722" cy="791913"/>
          </a:xfrm>
        </p:grpSpPr>
        <p:sp>
          <p:nvSpPr>
            <p:cNvPr id="155" name="Rectangle 154">
              <a:extLst>
                <a:ext uri="{FF2B5EF4-FFF2-40B4-BE49-F238E27FC236}">
                  <a16:creationId xmlns:a16="http://schemas.microsoft.com/office/drawing/2014/main" id="{6C548E6C-8A86-50A2-7E60-85C090AD256B}"/>
                </a:ext>
              </a:extLst>
            </p:cNvPr>
            <p:cNvSpPr/>
            <p:nvPr/>
          </p:nvSpPr>
          <p:spPr>
            <a:xfrm>
              <a:off x="2942470" y="18664"/>
              <a:ext cx="2449765" cy="6956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56" name="TextBox 155">
              <a:extLst>
                <a:ext uri="{FF2B5EF4-FFF2-40B4-BE49-F238E27FC236}">
                  <a16:creationId xmlns:a16="http://schemas.microsoft.com/office/drawing/2014/main" id="{39A6BD80-AB94-4C79-3684-1399A6992570}"/>
                </a:ext>
              </a:extLst>
            </p:cNvPr>
            <p:cNvSpPr txBox="1"/>
            <p:nvPr/>
          </p:nvSpPr>
          <p:spPr>
            <a:xfrm>
              <a:off x="2984427" y="114912"/>
              <a:ext cx="2449765" cy="6956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3211" tIns="25903" rIns="43211" bIns="25903" numCol="1" spcCol="1270" anchor="ctr" anchorCtr="1">
              <a:no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dirty="0">
                  <a:solidFill>
                    <a:schemeClr val="dk1"/>
                  </a:solidFill>
                  <a:latin typeface="Tenorite" panose="00000500000000000000" pitchFamily="2" charset="0"/>
                  <a:ea typeface="Raleway"/>
                  <a:cs typeface="Raleway"/>
                  <a:sym typeface="Raleway"/>
                </a:rPr>
                <a:t>UI design of plush toy model</a:t>
              </a:r>
            </a:p>
          </p:txBody>
        </p:sp>
      </p:grpSp>
      <p:sp>
        <p:nvSpPr>
          <p:cNvPr id="125" name="Straight Connector 124">
            <a:extLst>
              <a:ext uri="{FF2B5EF4-FFF2-40B4-BE49-F238E27FC236}">
                <a16:creationId xmlns:a16="http://schemas.microsoft.com/office/drawing/2014/main" id="{1343DDDB-C022-3B97-1D29-CEF53ECD6EB5}"/>
              </a:ext>
            </a:extLst>
          </p:cNvPr>
          <p:cNvSpPr/>
          <p:nvPr/>
        </p:nvSpPr>
        <p:spPr>
          <a:xfrm>
            <a:off x="4626039" y="3511893"/>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txBody>
          <a:bodyPr/>
          <a:lstStyle/>
          <a:p>
            <a:endParaRPr lang="en-US"/>
          </a:p>
        </p:txBody>
      </p:sp>
      <p:sp>
        <p:nvSpPr>
          <p:cNvPr id="126" name="Oval 125">
            <a:extLst>
              <a:ext uri="{FF2B5EF4-FFF2-40B4-BE49-F238E27FC236}">
                <a16:creationId xmlns:a16="http://schemas.microsoft.com/office/drawing/2014/main" id="{896A0EBB-F2CA-96A8-7C7C-507DFE71E7FD}"/>
              </a:ext>
            </a:extLst>
          </p:cNvPr>
          <p:cNvSpPr/>
          <p:nvPr/>
        </p:nvSpPr>
        <p:spPr>
          <a:xfrm>
            <a:off x="4584081" y="3415156"/>
            <a:ext cx="83915" cy="83915"/>
          </a:xfrm>
          <a:prstGeom prst="ellipse">
            <a:avLst/>
          </a:prstGeom>
          <a:ln>
            <a:solidFill>
              <a:schemeClr val="tx1"/>
            </a:solidFill>
          </a:ln>
        </p:spPr>
        <p:style>
          <a:lnRef idx="2">
            <a:scrgbClr r="0" g="0" b="0"/>
          </a:lnRef>
          <a:fillRef idx="1">
            <a:schemeClr val="accent5">
              <a:hueOff val="5128723"/>
              <a:satOff val="2218"/>
              <a:lumOff val="1503"/>
              <a:alphaOff val="0"/>
            </a:schemeClr>
          </a:fillRef>
          <a:effectRef idx="0">
            <a:schemeClr val="accent5">
              <a:hueOff val="5128723"/>
              <a:satOff val="2218"/>
              <a:lumOff val="1503"/>
              <a:alphaOff val="0"/>
            </a:schemeClr>
          </a:effectRef>
          <a:fontRef idx="minor">
            <a:schemeClr val="lt1"/>
          </a:fontRef>
        </p:style>
        <p:txBody>
          <a:bodyPr/>
          <a:lstStyle/>
          <a:p>
            <a:endParaRPr lang="en-US"/>
          </a:p>
        </p:txBody>
      </p:sp>
      <p:grpSp>
        <p:nvGrpSpPr>
          <p:cNvPr id="127" name="Group 126">
            <a:extLst>
              <a:ext uri="{FF2B5EF4-FFF2-40B4-BE49-F238E27FC236}">
                <a16:creationId xmlns:a16="http://schemas.microsoft.com/office/drawing/2014/main" id="{3FD81362-4DC6-7C89-4FF7-04B654329DC4}"/>
              </a:ext>
            </a:extLst>
          </p:cNvPr>
          <p:cNvGrpSpPr/>
          <p:nvPr/>
        </p:nvGrpSpPr>
        <p:grpSpPr>
          <a:xfrm>
            <a:off x="5357794" y="3842068"/>
            <a:ext cx="1469859" cy="419576"/>
            <a:chOff x="4899108" y="1885950"/>
            <a:chExt cx="1469859" cy="419576"/>
          </a:xfrm>
        </p:grpSpPr>
        <p:sp>
          <p:nvSpPr>
            <p:cNvPr id="153" name="Rectangle 152">
              <a:extLst>
                <a:ext uri="{FF2B5EF4-FFF2-40B4-BE49-F238E27FC236}">
                  <a16:creationId xmlns:a16="http://schemas.microsoft.com/office/drawing/2014/main" id="{20399342-DEF4-E31B-ADC5-686442491A79}"/>
                </a:ext>
              </a:extLst>
            </p:cNvPr>
            <p:cNvSpPr/>
            <p:nvPr/>
          </p:nvSpPr>
          <p:spPr>
            <a:xfrm>
              <a:off x="4899108" y="1885950"/>
              <a:ext cx="1469859" cy="419576"/>
            </a:xfrm>
            <a:prstGeom prst="rect">
              <a:avLst/>
            </a:prstGeom>
          </p:spPr>
          <p:style>
            <a:lnRef idx="2">
              <a:schemeClr val="accent5">
                <a:hueOff val="7693084"/>
                <a:satOff val="3327"/>
                <a:lumOff val="2255"/>
                <a:alphaOff val="0"/>
              </a:schemeClr>
            </a:lnRef>
            <a:fillRef idx="1">
              <a:schemeClr val="accent5">
                <a:hueOff val="7693084"/>
                <a:satOff val="3327"/>
                <a:lumOff val="2255"/>
                <a:alphaOff val="0"/>
              </a:schemeClr>
            </a:fillRef>
            <a:effectRef idx="0">
              <a:schemeClr val="accent5">
                <a:hueOff val="7693084"/>
                <a:satOff val="3327"/>
                <a:lumOff val="2255"/>
                <a:alphaOff val="0"/>
              </a:schemeClr>
            </a:effectRef>
            <a:fontRef idx="minor">
              <a:schemeClr val="lt1"/>
            </a:fontRef>
          </p:style>
          <p:txBody>
            <a:bodyPr/>
            <a:lstStyle/>
            <a:p>
              <a:endParaRPr lang="en-US"/>
            </a:p>
          </p:txBody>
        </p:sp>
        <p:sp>
          <p:nvSpPr>
            <p:cNvPr id="154" name="TextBox 153">
              <a:extLst>
                <a:ext uri="{FF2B5EF4-FFF2-40B4-BE49-F238E27FC236}">
                  <a16:creationId xmlns:a16="http://schemas.microsoft.com/office/drawing/2014/main" id="{935E80B4-0B7C-3F90-7781-2348FAA42689}"/>
                </a:ext>
              </a:extLst>
            </p:cNvPr>
            <p:cNvSpPr txBox="1"/>
            <p:nvPr/>
          </p:nvSpPr>
          <p:spPr>
            <a:xfrm>
              <a:off x="4899108" y="1885950"/>
              <a:ext cx="1469859" cy="419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i="0" u="none" kern="1200" dirty="0">
                  <a:latin typeface="Times New Roman" panose="02020603050405020304" pitchFamily="18" charset="0"/>
                  <a:cs typeface="Times New Roman" panose="02020603050405020304" pitchFamily="18" charset="0"/>
                </a:rPr>
                <a:t>4</a:t>
              </a:r>
            </a:p>
          </p:txBody>
        </p:sp>
      </p:grpSp>
      <p:grpSp>
        <p:nvGrpSpPr>
          <p:cNvPr id="128" name="Group 127">
            <a:extLst>
              <a:ext uri="{FF2B5EF4-FFF2-40B4-BE49-F238E27FC236}">
                <a16:creationId xmlns:a16="http://schemas.microsoft.com/office/drawing/2014/main" id="{DCDB8D6E-D3D5-6F44-20A8-E7C263F680F4}"/>
              </a:ext>
            </a:extLst>
          </p:cNvPr>
          <p:cNvGrpSpPr/>
          <p:nvPr/>
        </p:nvGrpSpPr>
        <p:grpSpPr>
          <a:xfrm>
            <a:off x="4871015" y="5314796"/>
            <a:ext cx="2449765" cy="837084"/>
            <a:chOff x="4412329" y="3358678"/>
            <a:chExt cx="2449765" cy="837084"/>
          </a:xfrm>
        </p:grpSpPr>
        <p:sp>
          <p:nvSpPr>
            <p:cNvPr id="151" name="Rectangle 150">
              <a:extLst>
                <a:ext uri="{FF2B5EF4-FFF2-40B4-BE49-F238E27FC236}">
                  <a16:creationId xmlns:a16="http://schemas.microsoft.com/office/drawing/2014/main" id="{12C47576-4CC0-CDAB-BD16-FD3F626972FC}"/>
                </a:ext>
              </a:extLst>
            </p:cNvPr>
            <p:cNvSpPr/>
            <p:nvPr/>
          </p:nvSpPr>
          <p:spPr>
            <a:xfrm>
              <a:off x="4412329" y="3358678"/>
              <a:ext cx="2449765" cy="8370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52" name="TextBox 151">
              <a:extLst>
                <a:ext uri="{FF2B5EF4-FFF2-40B4-BE49-F238E27FC236}">
                  <a16:creationId xmlns:a16="http://schemas.microsoft.com/office/drawing/2014/main" id="{EA2F100C-1C45-32BB-4C2B-841657369D01}"/>
                </a:ext>
              </a:extLst>
            </p:cNvPr>
            <p:cNvSpPr txBox="1"/>
            <p:nvPr/>
          </p:nvSpPr>
          <p:spPr>
            <a:xfrm>
              <a:off x="4412329" y="3358678"/>
              <a:ext cx="2449765" cy="8370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3211" tIns="25903" rIns="43211" bIns="25903" numCol="1" spcCol="1270" anchor="ctr" anchorCtr="1">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dk1"/>
                  </a:solidFill>
                  <a:latin typeface="Tenorite" panose="00000500000000000000" pitchFamily="2" charset="0"/>
                  <a:ea typeface="Raleway"/>
                  <a:cs typeface="Raleway"/>
                  <a:sym typeface="Raleway"/>
                </a:rPr>
                <a:t>Track &amp; store actions in .csv file</a:t>
              </a:r>
              <a:endParaRPr lang="en-US" sz="1800" b="1" i="0" u="none" strike="noStrike" cap="none" dirty="0">
                <a:solidFill>
                  <a:schemeClr val="dk1"/>
                </a:solidFill>
                <a:latin typeface="Tenorite" panose="00000500000000000000" pitchFamily="2" charset="0"/>
                <a:ea typeface="Raleway"/>
                <a:cs typeface="Raleway"/>
                <a:sym typeface="Raleway"/>
              </a:endParaRPr>
            </a:p>
          </p:txBody>
        </p:sp>
      </p:grpSp>
      <p:sp>
        <p:nvSpPr>
          <p:cNvPr id="129" name="Straight Connector 128">
            <a:extLst>
              <a:ext uri="{FF2B5EF4-FFF2-40B4-BE49-F238E27FC236}">
                <a16:creationId xmlns:a16="http://schemas.microsoft.com/office/drawing/2014/main" id="{50186448-0376-9F14-0396-14809C9F47D2}"/>
              </a:ext>
            </a:extLst>
          </p:cNvPr>
          <p:cNvSpPr/>
          <p:nvPr/>
        </p:nvSpPr>
        <p:spPr>
          <a:xfrm>
            <a:off x="6095898" y="4261988"/>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txBody>
          <a:bodyPr/>
          <a:lstStyle/>
          <a:p>
            <a:endParaRPr lang="en-US"/>
          </a:p>
        </p:txBody>
      </p:sp>
      <p:sp>
        <p:nvSpPr>
          <p:cNvPr id="130" name="Oval 129">
            <a:extLst>
              <a:ext uri="{FF2B5EF4-FFF2-40B4-BE49-F238E27FC236}">
                <a16:creationId xmlns:a16="http://schemas.microsoft.com/office/drawing/2014/main" id="{860DB5B3-DF8D-A651-9709-883D955426C9}"/>
              </a:ext>
            </a:extLst>
          </p:cNvPr>
          <p:cNvSpPr/>
          <p:nvPr/>
        </p:nvSpPr>
        <p:spPr>
          <a:xfrm>
            <a:off x="6053940" y="4583134"/>
            <a:ext cx="83915" cy="83915"/>
          </a:xfrm>
          <a:prstGeom prst="ellipse">
            <a:avLst/>
          </a:prstGeom>
          <a:ln>
            <a:solidFill>
              <a:schemeClr val="tx1"/>
            </a:solidFill>
          </a:ln>
        </p:spPr>
        <p:style>
          <a:lnRef idx="2">
            <a:scrgbClr r="0" g="0" b="0"/>
          </a:lnRef>
          <a:fillRef idx="1">
            <a:schemeClr val="accent5">
              <a:hueOff val="7693084"/>
              <a:satOff val="3327"/>
              <a:lumOff val="2255"/>
              <a:alphaOff val="0"/>
            </a:schemeClr>
          </a:fillRef>
          <a:effectRef idx="0">
            <a:schemeClr val="accent5">
              <a:hueOff val="7693084"/>
              <a:satOff val="3327"/>
              <a:lumOff val="2255"/>
              <a:alphaOff val="0"/>
            </a:schemeClr>
          </a:effectRef>
          <a:fontRef idx="minor">
            <a:schemeClr val="lt1"/>
          </a:fontRef>
        </p:style>
        <p:txBody>
          <a:bodyPr/>
          <a:lstStyle/>
          <a:p>
            <a:endParaRPr lang="en-US"/>
          </a:p>
        </p:txBody>
      </p:sp>
      <p:grpSp>
        <p:nvGrpSpPr>
          <p:cNvPr id="131" name="Group 130">
            <a:extLst>
              <a:ext uri="{FF2B5EF4-FFF2-40B4-BE49-F238E27FC236}">
                <a16:creationId xmlns:a16="http://schemas.microsoft.com/office/drawing/2014/main" id="{6930DE5B-FAED-7967-FEDB-CCAA561D63E8}"/>
              </a:ext>
            </a:extLst>
          </p:cNvPr>
          <p:cNvGrpSpPr/>
          <p:nvPr/>
        </p:nvGrpSpPr>
        <p:grpSpPr>
          <a:xfrm>
            <a:off x="6830828" y="3843034"/>
            <a:ext cx="1469859" cy="419576"/>
            <a:chOff x="6372142" y="1886916"/>
            <a:chExt cx="1469859" cy="419576"/>
          </a:xfrm>
        </p:grpSpPr>
        <p:sp>
          <p:nvSpPr>
            <p:cNvPr id="149" name="Rectangle 148">
              <a:extLst>
                <a:ext uri="{FF2B5EF4-FFF2-40B4-BE49-F238E27FC236}">
                  <a16:creationId xmlns:a16="http://schemas.microsoft.com/office/drawing/2014/main" id="{3249E698-1984-B4EE-C2FA-85070A604562}"/>
                </a:ext>
              </a:extLst>
            </p:cNvPr>
            <p:cNvSpPr/>
            <p:nvPr/>
          </p:nvSpPr>
          <p:spPr>
            <a:xfrm>
              <a:off x="6372142" y="1886916"/>
              <a:ext cx="1469859" cy="419576"/>
            </a:xfrm>
            <a:prstGeom prst="rect">
              <a:avLst/>
            </a:prstGeom>
          </p:spPr>
          <p:style>
            <a:lnRef idx="2">
              <a:schemeClr val="accent5">
                <a:hueOff val="10257446"/>
                <a:satOff val="4436"/>
                <a:lumOff val="3007"/>
                <a:alphaOff val="0"/>
              </a:schemeClr>
            </a:lnRef>
            <a:fillRef idx="1">
              <a:schemeClr val="accent5">
                <a:hueOff val="10257446"/>
                <a:satOff val="4436"/>
                <a:lumOff val="3007"/>
                <a:alphaOff val="0"/>
              </a:schemeClr>
            </a:fillRef>
            <a:effectRef idx="0">
              <a:schemeClr val="accent5">
                <a:hueOff val="10257446"/>
                <a:satOff val="4436"/>
                <a:lumOff val="3007"/>
                <a:alphaOff val="0"/>
              </a:schemeClr>
            </a:effectRef>
            <a:fontRef idx="minor">
              <a:schemeClr val="lt1"/>
            </a:fontRef>
          </p:style>
          <p:txBody>
            <a:bodyPr/>
            <a:lstStyle/>
            <a:p>
              <a:endParaRPr lang="en-US"/>
            </a:p>
          </p:txBody>
        </p:sp>
        <p:sp>
          <p:nvSpPr>
            <p:cNvPr id="150" name="TextBox 149">
              <a:extLst>
                <a:ext uri="{FF2B5EF4-FFF2-40B4-BE49-F238E27FC236}">
                  <a16:creationId xmlns:a16="http://schemas.microsoft.com/office/drawing/2014/main" id="{F2E27676-590E-F356-0035-326D977FF687}"/>
                </a:ext>
              </a:extLst>
            </p:cNvPr>
            <p:cNvSpPr txBox="1"/>
            <p:nvPr/>
          </p:nvSpPr>
          <p:spPr>
            <a:xfrm>
              <a:off x="6372142" y="1886916"/>
              <a:ext cx="1469859" cy="419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i="0" u="none" kern="1200" dirty="0">
                  <a:latin typeface="Times New Roman" panose="02020603050405020304" pitchFamily="18" charset="0"/>
                  <a:cs typeface="Times New Roman" panose="02020603050405020304" pitchFamily="18" charset="0"/>
                </a:rPr>
                <a:t>5</a:t>
              </a:r>
            </a:p>
          </p:txBody>
        </p:sp>
      </p:grpSp>
      <p:grpSp>
        <p:nvGrpSpPr>
          <p:cNvPr id="132" name="Group 131">
            <a:extLst>
              <a:ext uri="{FF2B5EF4-FFF2-40B4-BE49-F238E27FC236}">
                <a16:creationId xmlns:a16="http://schemas.microsoft.com/office/drawing/2014/main" id="{2793BB45-6753-9D43-283B-51B8B4840E50}"/>
              </a:ext>
            </a:extLst>
          </p:cNvPr>
          <p:cNvGrpSpPr/>
          <p:nvPr/>
        </p:nvGrpSpPr>
        <p:grpSpPr>
          <a:xfrm>
            <a:off x="6340875" y="1956503"/>
            <a:ext cx="2449765" cy="933433"/>
            <a:chOff x="5882189" y="385"/>
            <a:chExt cx="2449765" cy="933433"/>
          </a:xfrm>
        </p:grpSpPr>
        <p:sp>
          <p:nvSpPr>
            <p:cNvPr id="147" name="Rectangle 146">
              <a:extLst>
                <a:ext uri="{FF2B5EF4-FFF2-40B4-BE49-F238E27FC236}">
                  <a16:creationId xmlns:a16="http://schemas.microsoft.com/office/drawing/2014/main" id="{C6D31B0A-6D9E-2A72-BCEE-A3A496050FE8}"/>
                </a:ext>
              </a:extLst>
            </p:cNvPr>
            <p:cNvSpPr/>
            <p:nvPr/>
          </p:nvSpPr>
          <p:spPr>
            <a:xfrm>
              <a:off x="5882189" y="385"/>
              <a:ext cx="2449765" cy="9334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8" name="TextBox 147">
              <a:extLst>
                <a:ext uri="{FF2B5EF4-FFF2-40B4-BE49-F238E27FC236}">
                  <a16:creationId xmlns:a16="http://schemas.microsoft.com/office/drawing/2014/main" id="{C2E4C3C8-373A-DD8B-A77E-55F2324ABB4B}"/>
                </a:ext>
              </a:extLst>
            </p:cNvPr>
            <p:cNvSpPr txBox="1"/>
            <p:nvPr/>
          </p:nvSpPr>
          <p:spPr>
            <a:xfrm>
              <a:off x="5882189" y="385"/>
              <a:ext cx="2449765" cy="9334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3211" tIns="25903" rIns="43211" bIns="25903" numCol="1" spcCol="1270" anchor="ctr" anchorCtr="1">
              <a:no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chemeClr val="dk1"/>
                  </a:solidFill>
                  <a:latin typeface="Tenorite" panose="00000500000000000000" pitchFamily="2" charset="0"/>
                  <a:ea typeface="Raleway"/>
                  <a:cs typeface="Raleway"/>
                  <a:sym typeface="Raleway"/>
                </a:rPr>
                <a:t>Testing the UI, models &amp; survey</a:t>
              </a:r>
              <a:endParaRPr lang="en-US" sz="1800" b="1" i="0" u="none" strike="noStrike" cap="none" dirty="0">
                <a:solidFill>
                  <a:schemeClr val="dk1"/>
                </a:solidFill>
                <a:latin typeface="Tenorite" panose="00000500000000000000" pitchFamily="2" charset="0"/>
                <a:ea typeface="Raleway"/>
                <a:cs typeface="Raleway"/>
                <a:sym typeface="Raleway"/>
              </a:endParaRPr>
            </a:p>
          </p:txBody>
        </p:sp>
      </p:grpSp>
      <p:sp>
        <p:nvSpPr>
          <p:cNvPr id="133" name="Straight Connector 132">
            <a:extLst>
              <a:ext uri="{FF2B5EF4-FFF2-40B4-BE49-F238E27FC236}">
                <a16:creationId xmlns:a16="http://schemas.microsoft.com/office/drawing/2014/main" id="{0D76DEF9-D715-A51C-98AB-92A6A20B8D62}"/>
              </a:ext>
            </a:extLst>
          </p:cNvPr>
          <p:cNvSpPr/>
          <p:nvPr/>
        </p:nvSpPr>
        <p:spPr>
          <a:xfrm>
            <a:off x="7565757" y="3511729"/>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txBody>
          <a:bodyPr/>
          <a:lstStyle/>
          <a:p>
            <a:endParaRPr lang="en-US"/>
          </a:p>
        </p:txBody>
      </p:sp>
      <p:sp>
        <p:nvSpPr>
          <p:cNvPr id="134" name="Oval 133">
            <a:extLst>
              <a:ext uri="{FF2B5EF4-FFF2-40B4-BE49-F238E27FC236}">
                <a16:creationId xmlns:a16="http://schemas.microsoft.com/office/drawing/2014/main" id="{2B5F2E7D-E4B2-B45F-1A55-21306E905504}"/>
              </a:ext>
            </a:extLst>
          </p:cNvPr>
          <p:cNvSpPr/>
          <p:nvPr/>
        </p:nvSpPr>
        <p:spPr>
          <a:xfrm>
            <a:off x="7523799" y="3423788"/>
            <a:ext cx="83915" cy="83915"/>
          </a:xfrm>
          <a:prstGeom prst="ellipse">
            <a:avLst/>
          </a:prstGeom>
          <a:ln>
            <a:solidFill>
              <a:schemeClr val="tx1"/>
            </a:solidFill>
          </a:ln>
        </p:spPr>
        <p:style>
          <a:lnRef idx="2">
            <a:scrgbClr r="0" g="0" b="0"/>
          </a:lnRef>
          <a:fillRef idx="1">
            <a:schemeClr val="accent5">
              <a:hueOff val="10257446"/>
              <a:satOff val="4436"/>
              <a:lumOff val="3007"/>
              <a:alphaOff val="0"/>
            </a:schemeClr>
          </a:fillRef>
          <a:effectRef idx="0">
            <a:schemeClr val="accent5">
              <a:hueOff val="10257446"/>
              <a:satOff val="4436"/>
              <a:lumOff val="3007"/>
              <a:alphaOff val="0"/>
            </a:schemeClr>
          </a:effectRef>
          <a:fontRef idx="minor">
            <a:schemeClr val="lt1"/>
          </a:fontRef>
        </p:style>
        <p:txBody>
          <a:bodyPr/>
          <a:lstStyle/>
          <a:p>
            <a:endParaRPr lang="en-US"/>
          </a:p>
        </p:txBody>
      </p:sp>
      <p:grpSp>
        <p:nvGrpSpPr>
          <p:cNvPr id="135" name="Group 134">
            <a:extLst>
              <a:ext uri="{FF2B5EF4-FFF2-40B4-BE49-F238E27FC236}">
                <a16:creationId xmlns:a16="http://schemas.microsoft.com/office/drawing/2014/main" id="{CE79276A-FA5F-D8B9-7BC3-96C51CB7908B}"/>
              </a:ext>
            </a:extLst>
          </p:cNvPr>
          <p:cNvGrpSpPr/>
          <p:nvPr/>
        </p:nvGrpSpPr>
        <p:grpSpPr>
          <a:xfrm>
            <a:off x="8300687" y="3844211"/>
            <a:ext cx="1469859" cy="419576"/>
            <a:chOff x="7842001" y="1888093"/>
            <a:chExt cx="1469859" cy="419576"/>
          </a:xfrm>
        </p:grpSpPr>
        <p:sp>
          <p:nvSpPr>
            <p:cNvPr id="145" name="Rectangle 144">
              <a:extLst>
                <a:ext uri="{FF2B5EF4-FFF2-40B4-BE49-F238E27FC236}">
                  <a16:creationId xmlns:a16="http://schemas.microsoft.com/office/drawing/2014/main" id="{01B05D12-4359-6AC0-957A-064C2E4FA1A8}"/>
                </a:ext>
              </a:extLst>
            </p:cNvPr>
            <p:cNvSpPr/>
            <p:nvPr/>
          </p:nvSpPr>
          <p:spPr>
            <a:xfrm>
              <a:off x="7842001" y="1888093"/>
              <a:ext cx="1469859" cy="419576"/>
            </a:xfrm>
            <a:prstGeom prst="rect">
              <a:avLst/>
            </a:prstGeom>
          </p:spPr>
          <p:style>
            <a:lnRef idx="2">
              <a:schemeClr val="accent5">
                <a:hueOff val="12821806"/>
                <a:satOff val="5545"/>
                <a:lumOff val="3758"/>
                <a:alphaOff val="0"/>
              </a:schemeClr>
            </a:lnRef>
            <a:fillRef idx="1">
              <a:schemeClr val="accent5">
                <a:hueOff val="12821806"/>
                <a:satOff val="5545"/>
                <a:lumOff val="3758"/>
                <a:alphaOff val="0"/>
              </a:schemeClr>
            </a:fillRef>
            <a:effectRef idx="0">
              <a:schemeClr val="accent5">
                <a:hueOff val="12821806"/>
                <a:satOff val="5545"/>
                <a:lumOff val="3758"/>
                <a:alphaOff val="0"/>
              </a:schemeClr>
            </a:effectRef>
            <a:fontRef idx="minor">
              <a:schemeClr val="lt1"/>
            </a:fontRef>
          </p:style>
          <p:txBody>
            <a:bodyPr/>
            <a:lstStyle/>
            <a:p>
              <a:endParaRPr lang="en-US"/>
            </a:p>
          </p:txBody>
        </p:sp>
        <p:sp>
          <p:nvSpPr>
            <p:cNvPr id="146" name="TextBox 145">
              <a:extLst>
                <a:ext uri="{FF2B5EF4-FFF2-40B4-BE49-F238E27FC236}">
                  <a16:creationId xmlns:a16="http://schemas.microsoft.com/office/drawing/2014/main" id="{25A0EF49-F41F-D81B-78CC-F481B2AECE20}"/>
                </a:ext>
              </a:extLst>
            </p:cNvPr>
            <p:cNvSpPr txBox="1"/>
            <p:nvPr/>
          </p:nvSpPr>
          <p:spPr>
            <a:xfrm>
              <a:off x="7842001" y="1888093"/>
              <a:ext cx="1469859" cy="4195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i="0" u="none" kern="1200" dirty="0">
                  <a:latin typeface="Times New Roman" panose="02020603050405020304" pitchFamily="18" charset="0"/>
                  <a:cs typeface="Times New Roman" panose="02020603050405020304" pitchFamily="18" charset="0"/>
                </a:rPr>
                <a:t>6</a:t>
              </a:r>
              <a:endParaRPr lang="en-US" sz="1800" b="0" i="0" u="none" kern="1200" baseline="30000" dirty="0">
                <a:latin typeface="Times New Roman" panose="02020603050405020304" pitchFamily="18" charset="0"/>
                <a:cs typeface="Times New Roman" panose="02020603050405020304" pitchFamily="18" charset="0"/>
              </a:endParaRPr>
            </a:p>
          </p:txBody>
        </p:sp>
      </p:grpSp>
      <p:sp>
        <p:nvSpPr>
          <p:cNvPr id="136" name="Rectangle 135">
            <a:extLst>
              <a:ext uri="{FF2B5EF4-FFF2-40B4-BE49-F238E27FC236}">
                <a16:creationId xmlns:a16="http://schemas.microsoft.com/office/drawing/2014/main" id="{BD6EF2A4-A0D4-9FB5-59D4-83448AD0102B}"/>
              </a:ext>
            </a:extLst>
          </p:cNvPr>
          <p:cNvSpPr/>
          <p:nvPr/>
        </p:nvSpPr>
        <p:spPr>
          <a:xfrm>
            <a:off x="7810734" y="4683363"/>
            <a:ext cx="2449765" cy="146851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7" name="Straight Connector 136">
            <a:extLst>
              <a:ext uri="{FF2B5EF4-FFF2-40B4-BE49-F238E27FC236}">
                <a16:creationId xmlns:a16="http://schemas.microsoft.com/office/drawing/2014/main" id="{2C40C457-2DFF-3E78-CDD5-60788ACE2428}"/>
              </a:ext>
            </a:extLst>
          </p:cNvPr>
          <p:cNvSpPr/>
          <p:nvPr/>
        </p:nvSpPr>
        <p:spPr>
          <a:xfrm>
            <a:off x="9035616" y="4263787"/>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txBody>
          <a:bodyPr/>
          <a:lstStyle/>
          <a:p>
            <a:endParaRPr lang="en-US"/>
          </a:p>
        </p:txBody>
      </p:sp>
      <p:sp>
        <p:nvSpPr>
          <p:cNvPr id="138" name="Oval 137">
            <a:extLst>
              <a:ext uri="{FF2B5EF4-FFF2-40B4-BE49-F238E27FC236}">
                <a16:creationId xmlns:a16="http://schemas.microsoft.com/office/drawing/2014/main" id="{D05408A3-97F8-0819-04C3-49444E947CE8}"/>
              </a:ext>
            </a:extLst>
          </p:cNvPr>
          <p:cNvSpPr/>
          <p:nvPr/>
        </p:nvSpPr>
        <p:spPr>
          <a:xfrm>
            <a:off x="8993659" y="4599448"/>
            <a:ext cx="83915" cy="83915"/>
          </a:xfrm>
          <a:prstGeom prst="ellipse">
            <a:avLst/>
          </a:prstGeom>
          <a:ln>
            <a:solidFill>
              <a:schemeClr val="tx1"/>
            </a:solidFill>
          </a:ln>
        </p:spPr>
        <p:style>
          <a:lnRef idx="2">
            <a:scrgbClr r="0" g="0" b="0"/>
          </a:lnRef>
          <a:fillRef idx="1">
            <a:schemeClr val="accent5">
              <a:hueOff val="12821806"/>
              <a:satOff val="5545"/>
              <a:lumOff val="3758"/>
              <a:alphaOff val="0"/>
            </a:schemeClr>
          </a:fillRef>
          <a:effectRef idx="0">
            <a:schemeClr val="accent5">
              <a:hueOff val="12821806"/>
              <a:satOff val="5545"/>
              <a:lumOff val="3758"/>
              <a:alphaOff val="0"/>
            </a:schemeClr>
          </a:effectRef>
          <a:fontRef idx="minor">
            <a:schemeClr val="lt1"/>
          </a:fontRef>
        </p:style>
        <p:txBody>
          <a:bodyPr/>
          <a:lstStyle/>
          <a:p>
            <a:endParaRPr lang="en-US"/>
          </a:p>
        </p:txBody>
      </p:sp>
      <p:grpSp>
        <p:nvGrpSpPr>
          <p:cNvPr id="139" name="Group 138">
            <a:extLst>
              <a:ext uri="{FF2B5EF4-FFF2-40B4-BE49-F238E27FC236}">
                <a16:creationId xmlns:a16="http://schemas.microsoft.com/office/drawing/2014/main" id="{6120370B-49E6-3AD0-46F7-8E82E986A09C}"/>
              </a:ext>
            </a:extLst>
          </p:cNvPr>
          <p:cNvGrpSpPr/>
          <p:nvPr/>
        </p:nvGrpSpPr>
        <p:grpSpPr>
          <a:xfrm>
            <a:off x="9770545" y="3844211"/>
            <a:ext cx="1469859" cy="419576"/>
            <a:chOff x="9311859" y="1888093"/>
            <a:chExt cx="1469859" cy="419576"/>
          </a:xfrm>
        </p:grpSpPr>
        <p:sp>
          <p:nvSpPr>
            <p:cNvPr id="143" name="Rectangle: Top Corners Rounded 142">
              <a:extLst>
                <a:ext uri="{FF2B5EF4-FFF2-40B4-BE49-F238E27FC236}">
                  <a16:creationId xmlns:a16="http://schemas.microsoft.com/office/drawing/2014/main" id="{D57C4436-9F0B-26C3-F038-23B87701BA07}"/>
                </a:ext>
              </a:extLst>
            </p:cNvPr>
            <p:cNvSpPr/>
            <p:nvPr/>
          </p:nvSpPr>
          <p:spPr>
            <a:xfrm rot="5400000">
              <a:off x="9837001" y="1362951"/>
              <a:ext cx="419576" cy="1469859"/>
            </a:xfrm>
            <a:prstGeom prst="round2SameRect">
              <a:avLst/>
            </a:prstGeom>
          </p:spPr>
          <p:style>
            <a:lnRef idx="2">
              <a:schemeClr val="accent5">
                <a:hueOff val="15386168"/>
                <a:satOff val="6654"/>
                <a:lumOff val="4510"/>
                <a:alphaOff val="0"/>
              </a:schemeClr>
            </a:lnRef>
            <a:fillRef idx="1">
              <a:schemeClr val="accent5">
                <a:hueOff val="15386168"/>
                <a:satOff val="6654"/>
                <a:lumOff val="4510"/>
                <a:alphaOff val="0"/>
              </a:schemeClr>
            </a:fillRef>
            <a:effectRef idx="0">
              <a:schemeClr val="accent5">
                <a:hueOff val="15386168"/>
                <a:satOff val="6654"/>
                <a:lumOff val="4510"/>
                <a:alphaOff val="0"/>
              </a:schemeClr>
            </a:effectRef>
            <a:fontRef idx="minor">
              <a:schemeClr val="lt1"/>
            </a:fontRef>
          </p:style>
          <p:txBody>
            <a:bodyPr/>
            <a:lstStyle/>
            <a:p>
              <a:endParaRPr lang="en-US"/>
            </a:p>
          </p:txBody>
        </p:sp>
        <p:sp>
          <p:nvSpPr>
            <p:cNvPr id="144" name="Rectangle: Top Corners Rounded 39">
              <a:extLst>
                <a:ext uri="{FF2B5EF4-FFF2-40B4-BE49-F238E27FC236}">
                  <a16:creationId xmlns:a16="http://schemas.microsoft.com/office/drawing/2014/main" id="{B76E2920-5C7E-89F9-23BA-7EA9A6940876}"/>
                </a:ext>
              </a:extLst>
            </p:cNvPr>
            <p:cNvSpPr txBox="1"/>
            <p:nvPr/>
          </p:nvSpPr>
          <p:spPr>
            <a:xfrm>
              <a:off x="9311860" y="1908574"/>
              <a:ext cx="1449377" cy="3786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927" tIns="0" rIns="25927" bIns="0" numCol="1" spcCol="1270" anchor="ctr" anchorCtr="1">
              <a:noAutofit/>
            </a:bodyPr>
            <a:lstStyle/>
            <a:p>
              <a:pPr marL="0" lvl="0" indent="0" algn="ctr" defTabSz="800100">
                <a:lnSpc>
                  <a:spcPct val="90000"/>
                </a:lnSpc>
                <a:spcBef>
                  <a:spcPct val="0"/>
                </a:spcBef>
                <a:spcAft>
                  <a:spcPct val="35000"/>
                </a:spcAft>
                <a:buNone/>
              </a:pPr>
              <a:r>
                <a:rPr lang="en-US" sz="1800" b="0" i="0" u="none" kern="1200" dirty="0">
                  <a:latin typeface="Times New Roman" panose="02020603050405020304" pitchFamily="18" charset="0"/>
                  <a:cs typeface="Times New Roman" panose="02020603050405020304" pitchFamily="18" charset="0"/>
                </a:rPr>
                <a:t>7</a:t>
              </a:r>
            </a:p>
          </p:txBody>
        </p:sp>
      </p:grpSp>
      <p:sp>
        <p:nvSpPr>
          <p:cNvPr id="140" name="Rectangle 139">
            <a:extLst>
              <a:ext uri="{FF2B5EF4-FFF2-40B4-BE49-F238E27FC236}">
                <a16:creationId xmlns:a16="http://schemas.microsoft.com/office/drawing/2014/main" id="{BE82F9CD-BE3A-891B-B149-EC92AC8A632C}"/>
              </a:ext>
            </a:extLst>
          </p:cNvPr>
          <p:cNvSpPr/>
          <p:nvPr/>
        </p:nvSpPr>
        <p:spPr>
          <a:xfrm>
            <a:off x="9280593" y="1956118"/>
            <a:ext cx="2449765" cy="146851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1" name="Straight Connector 140">
            <a:extLst>
              <a:ext uri="{FF2B5EF4-FFF2-40B4-BE49-F238E27FC236}">
                <a16:creationId xmlns:a16="http://schemas.microsoft.com/office/drawing/2014/main" id="{4C2A176E-2BC6-7055-B587-2484EB013ADF}"/>
              </a:ext>
            </a:extLst>
          </p:cNvPr>
          <p:cNvSpPr/>
          <p:nvPr/>
        </p:nvSpPr>
        <p:spPr>
          <a:xfrm>
            <a:off x="10505475" y="3508550"/>
            <a:ext cx="0" cy="335661"/>
          </a:xfrm>
          <a:prstGeom prst="line">
            <a:avLst/>
          </a:prstGeom>
          <a:solidFill>
            <a:schemeClr val="accent5">
              <a:hueOff val="0"/>
              <a:satOff val="0"/>
              <a:lumOff val="0"/>
              <a:alphaOff val="0"/>
            </a:schemeClr>
          </a:solidFill>
          <a:ln w="12700" cap="flat" cmpd="sng" algn="ctr">
            <a:solidFill>
              <a:schemeClr val="tx1"/>
            </a:solidFill>
            <a:prstDash val="dash"/>
            <a:miter lim="800000"/>
          </a:ln>
          <a:effectLst/>
        </p:spPr>
        <p:style>
          <a:lnRef idx="2">
            <a:scrgbClr r="0" g="0" b="0"/>
          </a:lnRef>
          <a:fillRef idx="1">
            <a:scrgbClr r="0" g="0" b="0"/>
          </a:fillRef>
          <a:effectRef idx="0">
            <a:scrgbClr r="0" g="0" b="0"/>
          </a:effectRef>
          <a:fontRef idx="minor">
            <a:schemeClr val="tx1">
              <a:hueOff val="0"/>
              <a:satOff val="0"/>
              <a:lumOff val="0"/>
              <a:alphaOff val="0"/>
            </a:schemeClr>
          </a:fontRef>
        </p:style>
        <p:txBody>
          <a:bodyPr/>
          <a:lstStyle/>
          <a:p>
            <a:endParaRPr lang="en-US"/>
          </a:p>
        </p:txBody>
      </p:sp>
      <p:sp>
        <p:nvSpPr>
          <p:cNvPr id="142" name="Oval 141">
            <a:extLst>
              <a:ext uri="{FF2B5EF4-FFF2-40B4-BE49-F238E27FC236}">
                <a16:creationId xmlns:a16="http://schemas.microsoft.com/office/drawing/2014/main" id="{BBB38E5B-08C4-CCD9-F8F9-77A7D703E4A5}"/>
              </a:ext>
            </a:extLst>
          </p:cNvPr>
          <p:cNvSpPr/>
          <p:nvPr/>
        </p:nvSpPr>
        <p:spPr>
          <a:xfrm>
            <a:off x="10463518" y="3424635"/>
            <a:ext cx="83915" cy="83915"/>
          </a:xfrm>
          <a:prstGeom prst="ellipse">
            <a:avLst/>
          </a:prstGeom>
          <a:ln>
            <a:solidFill>
              <a:schemeClr val="tx1"/>
            </a:solidFill>
          </a:ln>
        </p:spPr>
        <p:style>
          <a:lnRef idx="2">
            <a:scrgbClr r="0" g="0" b="0"/>
          </a:lnRef>
          <a:fillRef idx="1">
            <a:schemeClr val="accent5">
              <a:hueOff val="15386168"/>
              <a:satOff val="6654"/>
              <a:lumOff val="4510"/>
              <a:alphaOff val="0"/>
            </a:schemeClr>
          </a:fillRef>
          <a:effectRef idx="0">
            <a:schemeClr val="accent5">
              <a:hueOff val="15386168"/>
              <a:satOff val="6654"/>
              <a:lumOff val="4510"/>
              <a:alphaOff val="0"/>
            </a:schemeClr>
          </a:effectRef>
          <a:fontRef idx="minor">
            <a:schemeClr val="lt1"/>
          </a:fontRef>
        </p:style>
        <p:txBody>
          <a:bodyPr/>
          <a:lstStyle/>
          <a:p>
            <a:endParaRPr lang="en-US"/>
          </a:p>
        </p:txBody>
      </p:sp>
      <p:sp>
        <p:nvSpPr>
          <p:cNvPr id="167" name="TextBox 166">
            <a:extLst>
              <a:ext uri="{FF2B5EF4-FFF2-40B4-BE49-F238E27FC236}">
                <a16:creationId xmlns:a16="http://schemas.microsoft.com/office/drawing/2014/main" id="{D6EB2772-027A-A958-5274-606F712AED6B}"/>
              </a:ext>
            </a:extLst>
          </p:cNvPr>
          <p:cNvSpPr txBox="1"/>
          <p:nvPr/>
        </p:nvSpPr>
        <p:spPr>
          <a:xfrm>
            <a:off x="939181" y="2897241"/>
            <a:ext cx="1495346" cy="646331"/>
          </a:xfrm>
          <a:prstGeom prst="rect">
            <a:avLst/>
          </a:prstGeom>
          <a:noFill/>
        </p:spPr>
        <p:txBody>
          <a:bodyPr wrap="none" rtlCol="0">
            <a:spAutoFit/>
          </a:bodyPr>
          <a:lstStyle/>
          <a:p>
            <a:r>
              <a:rPr lang="en-US" b="0" dirty="0">
                <a:solidFill>
                  <a:schemeClr val="tx1"/>
                </a:solidFill>
                <a:latin typeface="Times New Roman" panose="02020603050405020304" pitchFamily="18" charset="0"/>
                <a:cs typeface="Times New Roman" panose="02020603050405020304" pitchFamily="18" charset="0"/>
              </a:rPr>
              <a:t>Oct 11</a:t>
            </a:r>
            <a:r>
              <a:rPr lang="en-US" b="0" baseline="30000" dirty="0">
                <a:solidFill>
                  <a:schemeClr val="tx1"/>
                </a:solidFill>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168" name="TextBox 167">
            <a:extLst>
              <a:ext uri="{FF2B5EF4-FFF2-40B4-BE49-F238E27FC236}">
                <a16:creationId xmlns:a16="http://schemas.microsoft.com/office/drawing/2014/main" id="{3AEB95F9-6CC5-071F-B23C-291E174EA585}"/>
              </a:ext>
            </a:extLst>
          </p:cNvPr>
          <p:cNvSpPr txBox="1"/>
          <p:nvPr/>
        </p:nvSpPr>
        <p:spPr>
          <a:xfrm>
            <a:off x="9702678" y="2884955"/>
            <a:ext cx="1568058" cy="646331"/>
          </a:xfrm>
          <a:prstGeom prst="rect">
            <a:avLst/>
          </a:prstGeom>
          <a:noFill/>
        </p:spPr>
        <p:txBody>
          <a:bodyPr wrap="none" rtlCol="0">
            <a:spAutoFit/>
          </a:bodyPr>
          <a:lstStyle/>
          <a:p>
            <a:r>
              <a:rPr lang="en-US" b="0" dirty="0">
                <a:solidFill>
                  <a:schemeClr val="tx1"/>
                </a:solidFill>
                <a:latin typeface="Times New Roman" panose="02020603050405020304" pitchFamily="18" charset="0"/>
                <a:cs typeface="Times New Roman" panose="02020603050405020304" pitchFamily="18" charset="0"/>
              </a:rPr>
              <a:t>Nov 25</a:t>
            </a:r>
            <a:r>
              <a:rPr lang="en-US" b="0" baseline="30000" dirty="0">
                <a:solidFill>
                  <a:schemeClr val="tx1"/>
                </a:solidFill>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169" name="TextBox 168">
            <a:extLst>
              <a:ext uri="{FF2B5EF4-FFF2-40B4-BE49-F238E27FC236}">
                <a16:creationId xmlns:a16="http://schemas.microsoft.com/office/drawing/2014/main" id="{93F51D29-A09C-A760-E619-5691EA9914F9}"/>
              </a:ext>
            </a:extLst>
          </p:cNvPr>
          <p:cNvSpPr txBox="1"/>
          <p:nvPr/>
        </p:nvSpPr>
        <p:spPr>
          <a:xfrm>
            <a:off x="6806575" y="2870766"/>
            <a:ext cx="1568058" cy="646331"/>
          </a:xfrm>
          <a:prstGeom prst="rect">
            <a:avLst/>
          </a:prstGeom>
          <a:noFill/>
        </p:spPr>
        <p:txBody>
          <a:bodyPr wrap="none" rtlCol="0">
            <a:spAutoFit/>
          </a:bodyPr>
          <a:lstStyle/>
          <a:p>
            <a:r>
              <a:rPr lang="en-US" b="0" dirty="0">
                <a:solidFill>
                  <a:schemeClr val="tx1"/>
                </a:solidFill>
                <a:latin typeface="Times New Roman" panose="02020603050405020304" pitchFamily="18" charset="0"/>
                <a:cs typeface="Times New Roman" panose="02020603050405020304" pitchFamily="18" charset="0"/>
              </a:rPr>
              <a:t>Nov 08</a:t>
            </a:r>
            <a:r>
              <a:rPr lang="en-US" b="0" baseline="30000" dirty="0">
                <a:solidFill>
                  <a:schemeClr val="tx1"/>
                </a:solidFill>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170" name="TextBox 169">
            <a:extLst>
              <a:ext uri="{FF2B5EF4-FFF2-40B4-BE49-F238E27FC236}">
                <a16:creationId xmlns:a16="http://schemas.microsoft.com/office/drawing/2014/main" id="{51CF08E7-B400-11CF-AB46-743276BBFA7B}"/>
              </a:ext>
            </a:extLst>
          </p:cNvPr>
          <p:cNvSpPr txBox="1"/>
          <p:nvPr/>
        </p:nvSpPr>
        <p:spPr>
          <a:xfrm>
            <a:off x="3837314" y="2914663"/>
            <a:ext cx="1503938" cy="646331"/>
          </a:xfrm>
          <a:prstGeom prst="rect">
            <a:avLst/>
          </a:prstGeom>
          <a:noFill/>
        </p:spPr>
        <p:txBody>
          <a:bodyPr wrap="none" rtlCol="0">
            <a:spAutoFit/>
          </a:bodyPr>
          <a:lstStyle/>
          <a:p>
            <a:r>
              <a:rPr lang="en-US" b="0" dirty="0">
                <a:solidFill>
                  <a:schemeClr val="tx1"/>
                </a:solidFill>
                <a:latin typeface="Times New Roman" panose="02020603050405020304" pitchFamily="18" charset="0"/>
                <a:cs typeface="Times New Roman" panose="02020603050405020304" pitchFamily="18" charset="0"/>
              </a:rPr>
              <a:t>Oct 25</a:t>
            </a:r>
            <a:r>
              <a:rPr lang="en-US" b="0" baseline="30000" dirty="0">
                <a:solidFill>
                  <a:schemeClr val="tx1"/>
                </a:solidFill>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171" name="TextBox 170">
            <a:extLst>
              <a:ext uri="{FF2B5EF4-FFF2-40B4-BE49-F238E27FC236}">
                <a16:creationId xmlns:a16="http://schemas.microsoft.com/office/drawing/2014/main" id="{5211403E-403C-7304-28BF-4015CFDD32BA}"/>
              </a:ext>
            </a:extLst>
          </p:cNvPr>
          <p:cNvSpPr txBox="1"/>
          <p:nvPr/>
        </p:nvSpPr>
        <p:spPr>
          <a:xfrm>
            <a:off x="2360047" y="4864243"/>
            <a:ext cx="1503938"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Oct 18</a:t>
            </a:r>
            <a:r>
              <a:rPr lang="en-US" baseline="30000" dirty="0">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172" name="TextBox 171">
            <a:extLst>
              <a:ext uri="{FF2B5EF4-FFF2-40B4-BE49-F238E27FC236}">
                <a16:creationId xmlns:a16="http://schemas.microsoft.com/office/drawing/2014/main" id="{BFB43047-82C2-06DC-2D33-F2D09415A982}"/>
              </a:ext>
            </a:extLst>
          </p:cNvPr>
          <p:cNvSpPr txBox="1"/>
          <p:nvPr/>
        </p:nvSpPr>
        <p:spPr>
          <a:xfrm>
            <a:off x="5273440" y="4887954"/>
            <a:ext cx="1550424" cy="646331"/>
          </a:xfrm>
          <a:prstGeom prst="rect">
            <a:avLst/>
          </a:prstGeom>
          <a:noFill/>
        </p:spPr>
        <p:txBody>
          <a:bodyPr wrap="none" rtlCol="0">
            <a:spAutoFit/>
          </a:bodyPr>
          <a:lstStyle/>
          <a:p>
            <a:r>
              <a:rPr lang="en-US" b="0" dirty="0">
                <a:solidFill>
                  <a:schemeClr val="tx1"/>
                </a:solidFill>
                <a:latin typeface="Times New Roman" panose="02020603050405020304" pitchFamily="18" charset="0"/>
                <a:cs typeface="Times New Roman" panose="02020603050405020304" pitchFamily="18" charset="0"/>
              </a:rPr>
              <a:t>Nov 01</a:t>
            </a:r>
            <a:r>
              <a:rPr lang="en-US" baseline="30000" dirty="0">
                <a:latin typeface="Times New Roman" panose="02020603050405020304" pitchFamily="18" charset="0"/>
                <a:cs typeface="Times New Roman" panose="02020603050405020304" pitchFamily="18" charset="0"/>
              </a:rPr>
              <a:t>st</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173" name="TextBox 172">
            <a:extLst>
              <a:ext uri="{FF2B5EF4-FFF2-40B4-BE49-F238E27FC236}">
                <a16:creationId xmlns:a16="http://schemas.microsoft.com/office/drawing/2014/main" id="{3A5F496F-FD4D-A566-30D3-F1F5BB985533}"/>
              </a:ext>
            </a:extLst>
          </p:cNvPr>
          <p:cNvSpPr txBox="1"/>
          <p:nvPr/>
        </p:nvSpPr>
        <p:spPr>
          <a:xfrm>
            <a:off x="8281724" y="4864243"/>
            <a:ext cx="1568058" cy="646331"/>
          </a:xfrm>
          <a:prstGeom prst="rect">
            <a:avLst/>
          </a:prstGeom>
          <a:noFill/>
        </p:spPr>
        <p:txBody>
          <a:bodyPr wrap="none" rtlCol="0">
            <a:spAutoFit/>
          </a:bodyPr>
          <a:lstStyle/>
          <a:p>
            <a:r>
              <a:rPr lang="en-US" b="0" dirty="0">
                <a:solidFill>
                  <a:schemeClr val="tx1"/>
                </a:solidFill>
                <a:latin typeface="Times New Roman" panose="02020603050405020304" pitchFamily="18" charset="0"/>
                <a:cs typeface="Times New Roman" panose="02020603050405020304" pitchFamily="18" charset="0"/>
              </a:rPr>
              <a:t>Nov 15</a:t>
            </a:r>
            <a:r>
              <a:rPr lang="en-US" b="0" baseline="30000" dirty="0">
                <a:solidFill>
                  <a:schemeClr val="tx1"/>
                </a:solidFill>
                <a:latin typeface="Times New Roman" panose="02020603050405020304" pitchFamily="18" charset="0"/>
                <a:cs typeface="Times New Roman" panose="02020603050405020304" pitchFamily="18" charset="0"/>
              </a:rPr>
              <a:t>th</a:t>
            </a:r>
            <a:r>
              <a:rPr lang="en-US" b="0" dirty="0">
                <a:solidFill>
                  <a:schemeClr val="tx1"/>
                </a:solidFill>
                <a:latin typeface="Times New Roman" panose="02020603050405020304" pitchFamily="18" charset="0"/>
                <a:cs typeface="Times New Roman" panose="02020603050405020304" pitchFamily="18" charset="0"/>
              </a:rPr>
              <a:t>, 2024</a:t>
            </a:r>
          </a:p>
          <a:p>
            <a:endParaRPr lang="en-US" dirty="0"/>
          </a:p>
        </p:txBody>
      </p:sp>
      <p:sp>
        <p:nvSpPr>
          <p:cNvPr id="174" name="TextBox 173">
            <a:extLst>
              <a:ext uri="{FF2B5EF4-FFF2-40B4-BE49-F238E27FC236}">
                <a16:creationId xmlns:a16="http://schemas.microsoft.com/office/drawing/2014/main" id="{4CC27B7A-161D-0A9B-47E2-62FF901B0E48}"/>
              </a:ext>
            </a:extLst>
          </p:cNvPr>
          <p:cNvSpPr txBox="1"/>
          <p:nvPr/>
        </p:nvSpPr>
        <p:spPr>
          <a:xfrm>
            <a:off x="8313384" y="5410018"/>
            <a:ext cx="1444499" cy="646331"/>
          </a:xfrm>
          <a:prstGeom prst="rect">
            <a:avLst/>
          </a:prstGeom>
          <a:noFill/>
        </p:spPr>
        <p:txBody>
          <a:bodyPr wrap="none" rtlCol="0">
            <a:spAutoFit/>
          </a:bodyPr>
          <a:lstStyle/>
          <a:p>
            <a:r>
              <a:rPr lang="en-US" sz="1800" b="1" i="0" u="none" strike="noStrike" cap="none" dirty="0">
                <a:solidFill>
                  <a:schemeClr val="dk1"/>
                </a:solidFill>
                <a:latin typeface="Tenorite" panose="00000500000000000000" pitchFamily="2" charset="0"/>
                <a:ea typeface="Raleway"/>
                <a:cs typeface="Raleway"/>
                <a:sym typeface="Raleway"/>
              </a:rPr>
              <a:t>Final Testing</a:t>
            </a:r>
          </a:p>
          <a:p>
            <a:endParaRPr lang="en-US" dirty="0"/>
          </a:p>
        </p:txBody>
      </p:sp>
      <p:sp>
        <p:nvSpPr>
          <p:cNvPr id="175" name="TextBox 174">
            <a:extLst>
              <a:ext uri="{FF2B5EF4-FFF2-40B4-BE49-F238E27FC236}">
                <a16:creationId xmlns:a16="http://schemas.microsoft.com/office/drawing/2014/main" id="{063B5058-5546-7737-22C1-9AD06128CFC3}"/>
              </a:ext>
            </a:extLst>
          </p:cNvPr>
          <p:cNvSpPr txBox="1"/>
          <p:nvPr/>
        </p:nvSpPr>
        <p:spPr>
          <a:xfrm>
            <a:off x="9086207" y="2083144"/>
            <a:ext cx="2818053" cy="923330"/>
          </a:xfrm>
          <a:prstGeom prst="rect">
            <a:avLst/>
          </a:prstGeom>
          <a:noFill/>
        </p:spPr>
        <p:txBody>
          <a:bodyPr wrap="square" rtlCol="0">
            <a:spAutoFit/>
          </a:bodyPr>
          <a:lstStyle/>
          <a:p>
            <a:pPr algn="ctr"/>
            <a:r>
              <a:rPr lang="en-US" sz="1800" b="1" i="0" u="none" strike="noStrike" cap="none" dirty="0">
                <a:solidFill>
                  <a:schemeClr val="dk1"/>
                </a:solidFill>
                <a:latin typeface="Tenorite" panose="00000500000000000000" pitchFamily="2" charset="0"/>
                <a:ea typeface="Raleway"/>
                <a:cs typeface="Raleway"/>
                <a:sym typeface="Raleway"/>
              </a:rPr>
              <a:t>Final Presentation &amp; submission</a:t>
            </a:r>
          </a:p>
          <a:p>
            <a:pPr algn="ctr"/>
            <a:endParaRPr lang="en-US" dirty="0"/>
          </a:p>
        </p:txBody>
      </p:sp>
    </p:spTree>
    <p:extLst>
      <p:ext uri="{BB962C8B-B14F-4D97-AF65-F5344CB8AC3E}">
        <p14:creationId xmlns:p14="http://schemas.microsoft.com/office/powerpoint/2010/main" val="1752929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FD9CF-F1ED-D97D-4A13-3287040A07A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C4B42D0-9DB6-2104-9DBD-18260B012489}"/>
              </a:ext>
            </a:extLst>
          </p:cNvPr>
          <p:cNvSpPr txBox="1">
            <a:spLocks/>
          </p:cNvSpPr>
          <p:nvPr/>
        </p:nvSpPr>
        <p:spPr>
          <a:xfrm>
            <a:off x="935422" y="987970"/>
            <a:ext cx="10342178" cy="5244664"/>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l"/>
            <a:endParaRPr lang="en-IN" sz="2400" dirty="0">
              <a:latin typeface="+mn-lt"/>
            </a:endParaRPr>
          </a:p>
        </p:txBody>
      </p:sp>
      <p:sp>
        <p:nvSpPr>
          <p:cNvPr id="12" name="Title 1">
            <a:extLst>
              <a:ext uri="{FF2B5EF4-FFF2-40B4-BE49-F238E27FC236}">
                <a16:creationId xmlns:a16="http://schemas.microsoft.com/office/drawing/2014/main" id="{359D6AC1-64B9-E307-DDB3-2FA48BC7EE74}"/>
              </a:ext>
            </a:extLst>
          </p:cNvPr>
          <p:cNvSpPr txBox="1">
            <a:spLocks/>
          </p:cNvSpPr>
          <p:nvPr/>
        </p:nvSpPr>
        <p:spPr>
          <a:xfrm>
            <a:off x="9333186" y="987970"/>
            <a:ext cx="2743200" cy="4656085"/>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IN" sz="3600" dirty="0"/>
              <a:t>Fig: Main</a:t>
            </a:r>
          </a:p>
          <a:p>
            <a:r>
              <a:rPr lang="en-IN" sz="3600" dirty="0"/>
              <a:t>Screen of Configurator</a:t>
            </a:r>
          </a:p>
          <a:p>
            <a:endParaRPr lang="en-IN" sz="3600" dirty="0"/>
          </a:p>
          <a:p>
            <a:endParaRPr lang="en-IN" sz="3600" dirty="0"/>
          </a:p>
          <a:p>
            <a:endParaRPr lang="en-IN" sz="3600" dirty="0"/>
          </a:p>
        </p:txBody>
      </p:sp>
      <p:pic>
        <p:nvPicPr>
          <p:cNvPr id="3" name="Picture 2">
            <a:extLst>
              <a:ext uri="{FF2B5EF4-FFF2-40B4-BE49-F238E27FC236}">
                <a16:creationId xmlns:a16="http://schemas.microsoft.com/office/drawing/2014/main" id="{219B6F6D-5B7B-69BF-ABB1-4127F3B3C4CC}"/>
              </a:ext>
            </a:extLst>
          </p:cNvPr>
          <p:cNvPicPr>
            <a:picLocks noChangeAspect="1"/>
          </p:cNvPicPr>
          <p:nvPr/>
        </p:nvPicPr>
        <p:blipFill>
          <a:blip r:embed="rId2"/>
          <a:stretch>
            <a:fillRect/>
          </a:stretch>
        </p:blipFill>
        <p:spPr>
          <a:xfrm>
            <a:off x="935422" y="987970"/>
            <a:ext cx="8092964" cy="4939864"/>
          </a:xfrm>
          <a:prstGeom prst="rect">
            <a:avLst/>
          </a:prstGeom>
        </p:spPr>
      </p:pic>
      <p:sp>
        <p:nvSpPr>
          <p:cNvPr id="4" name="Title 7">
            <a:extLst>
              <a:ext uri="{FF2B5EF4-FFF2-40B4-BE49-F238E27FC236}">
                <a16:creationId xmlns:a16="http://schemas.microsoft.com/office/drawing/2014/main" id="{2164FB61-D6D8-1DF6-11AC-7815E2AC99D3}"/>
              </a:ext>
            </a:extLst>
          </p:cNvPr>
          <p:cNvSpPr txBox="1">
            <a:spLocks/>
          </p:cNvSpPr>
          <p:nvPr/>
        </p:nvSpPr>
        <p:spPr>
          <a:xfrm>
            <a:off x="126124" y="95904"/>
            <a:ext cx="11950261" cy="681861"/>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ctr"/>
            <a:r>
              <a:rPr lang="en-US" dirty="0"/>
              <a:t>RESULTS</a:t>
            </a:r>
          </a:p>
        </p:txBody>
      </p:sp>
    </p:spTree>
    <p:extLst>
      <p:ext uri="{BB962C8B-B14F-4D97-AF65-F5344CB8AC3E}">
        <p14:creationId xmlns:p14="http://schemas.microsoft.com/office/powerpoint/2010/main" val="480796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5E966C-348A-4612-AA0F-4CB332FE559C}"/>
              </a:ext>
            </a:extLst>
          </p:cNvPr>
          <p:cNvSpPr>
            <a:spLocks noGrp="1"/>
          </p:cNvSpPr>
          <p:nvPr>
            <p:ph type="title"/>
          </p:nvPr>
        </p:nvSpPr>
        <p:spPr/>
        <p:txBody>
          <a:bodyPr/>
          <a:lstStyle/>
          <a:p>
            <a:pPr algn="ctr"/>
            <a:r>
              <a:rPr lang="en-US" dirty="0"/>
              <a:t>TEAM</a:t>
            </a:r>
          </a:p>
        </p:txBody>
      </p:sp>
      <p:sp>
        <p:nvSpPr>
          <p:cNvPr id="20" name="Text Placeholder 19">
            <a:extLst>
              <a:ext uri="{FF2B5EF4-FFF2-40B4-BE49-F238E27FC236}">
                <a16:creationId xmlns:a16="http://schemas.microsoft.com/office/drawing/2014/main" id="{44A89796-90E1-4F96-90F9-84F930D87E69}"/>
              </a:ext>
            </a:extLst>
          </p:cNvPr>
          <p:cNvSpPr>
            <a:spLocks noGrp="1"/>
          </p:cNvSpPr>
          <p:nvPr>
            <p:ph type="body" sz="quarter" idx="17"/>
          </p:nvPr>
        </p:nvSpPr>
        <p:spPr/>
        <p:txBody>
          <a:bodyPr/>
          <a:lstStyle/>
          <a:p>
            <a:r>
              <a:rPr lang="en-US" dirty="0"/>
              <a:t>Mason Lanham</a:t>
            </a:r>
          </a:p>
        </p:txBody>
      </p:sp>
      <p:sp>
        <p:nvSpPr>
          <p:cNvPr id="21" name="Text Placeholder 20">
            <a:extLst>
              <a:ext uri="{FF2B5EF4-FFF2-40B4-BE49-F238E27FC236}">
                <a16:creationId xmlns:a16="http://schemas.microsoft.com/office/drawing/2014/main" id="{8C6F14E5-AF40-4BBE-B3B6-42F1F2A1959C}"/>
              </a:ext>
            </a:extLst>
          </p:cNvPr>
          <p:cNvSpPr>
            <a:spLocks noGrp="1"/>
          </p:cNvSpPr>
          <p:nvPr>
            <p:ph type="body" sz="quarter" idx="18"/>
          </p:nvPr>
        </p:nvSpPr>
        <p:spPr/>
        <p:txBody>
          <a:bodyPr/>
          <a:lstStyle/>
          <a:p>
            <a:r>
              <a:rPr lang="en-US" sz="1800" dirty="0"/>
              <a:t>Computer Science</a:t>
            </a:r>
          </a:p>
        </p:txBody>
      </p:sp>
      <p:sp>
        <p:nvSpPr>
          <p:cNvPr id="22" name="Text Placeholder 21">
            <a:extLst>
              <a:ext uri="{FF2B5EF4-FFF2-40B4-BE49-F238E27FC236}">
                <a16:creationId xmlns:a16="http://schemas.microsoft.com/office/drawing/2014/main" id="{8C72A0A9-C410-4BD5-9112-8A9E7414FE23}"/>
              </a:ext>
            </a:extLst>
          </p:cNvPr>
          <p:cNvSpPr>
            <a:spLocks noGrp="1"/>
          </p:cNvSpPr>
          <p:nvPr>
            <p:ph type="body" sz="quarter" idx="19"/>
          </p:nvPr>
        </p:nvSpPr>
        <p:spPr/>
        <p:txBody>
          <a:bodyPr/>
          <a:lstStyle/>
          <a:p>
            <a:r>
              <a:rPr lang="en-US" dirty="0"/>
              <a:t>Alekhya Kotha</a:t>
            </a:r>
          </a:p>
        </p:txBody>
      </p:sp>
      <p:sp>
        <p:nvSpPr>
          <p:cNvPr id="23" name="Text Placeholder 22">
            <a:extLst>
              <a:ext uri="{FF2B5EF4-FFF2-40B4-BE49-F238E27FC236}">
                <a16:creationId xmlns:a16="http://schemas.microsoft.com/office/drawing/2014/main" id="{B427FAB6-C5C9-4A7F-A6ED-440FE2E54E92}"/>
              </a:ext>
            </a:extLst>
          </p:cNvPr>
          <p:cNvSpPr>
            <a:spLocks noGrp="1"/>
          </p:cNvSpPr>
          <p:nvPr>
            <p:ph type="body" sz="quarter" idx="20"/>
          </p:nvPr>
        </p:nvSpPr>
        <p:spPr>
          <a:xfrm>
            <a:off x="3342320" y="5143581"/>
            <a:ext cx="2624328" cy="636618"/>
          </a:xfrm>
        </p:spPr>
        <p:txBody>
          <a:bodyPr/>
          <a:lstStyle/>
          <a:p>
            <a:r>
              <a:rPr lang="en-US" sz="1800" dirty="0"/>
              <a:t>Computer Information Systems</a:t>
            </a:r>
          </a:p>
        </p:txBody>
      </p:sp>
      <p:sp>
        <p:nvSpPr>
          <p:cNvPr id="24" name="Text Placeholder 23">
            <a:extLst>
              <a:ext uri="{FF2B5EF4-FFF2-40B4-BE49-F238E27FC236}">
                <a16:creationId xmlns:a16="http://schemas.microsoft.com/office/drawing/2014/main" id="{555FD31D-5099-4E39-8A20-89970E68FF3A}"/>
              </a:ext>
            </a:extLst>
          </p:cNvPr>
          <p:cNvSpPr>
            <a:spLocks noGrp="1"/>
          </p:cNvSpPr>
          <p:nvPr>
            <p:ph type="body" sz="quarter" idx="21"/>
          </p:nvPr>
        </p:nvSpPr>
        <p:spPr/>
        <p:txBody>
          <a:bodyPr/>
          <a:lstStyle/>
          <a:p>
            <a:r>
              <a:rPr lang="en-US" dirty="0"/>
              <a:t>Naga Vennela Kandru</a:t>
            </a:r>
          </a:p>
        </p:txBody>
      </p:sp>
      <p:sp>
        <p:nvSpPr>
          <p:cNvPr id="25" name="Text Placeholder 24">
            <a:extLst>
              <a:ext uri="{FF2B5EF4-FFF2-40B4-BE49-F238E27FC236}">
                <a16:creationId xmlns:a16="http://schemas.microsoft.com/office/drawing/2014/main" id="{A8362DA5-B410-4B42-A038-0D29440316C1}"/>
              </a:ext>
            </a:extLst>
          </p:cNvPr>
          <p:cNvSpPr>
            <a:spLocks noGrp="1"/>
          </p:cNvSpPr>
          <p:nvPr>
            <p:ph type="body" sz="quarter" idx="22"/>
          </p:nvPr>
        </p:nvSpPr>
        <p:spPr/>
        <p:txBody>
          <a:bodyPr/>
          <a:lstStyle/>
          <a:p>
            <a:r>
              <a:rPr lang="en-US" sz="1800" dirty="0"/>
              <a:t>Computer Science</a:t>
            </a:r>
          </a:p>
        </p:txBody>
      </p:sp>
      <p:sp>
        <p:nvSpPr>
          <p:cNvPr id="26" name="Text Placeholder 25">
            <a:extLst>
              <a:ext uri="{FF2B5EF4-FFF2-40B4-BE49-F238E27FC236}">
                <a16:creationId xmlns:a16="http://schemas.microsoft.com/office/drawing/2014/main" id="{6123A76E-EF47-4045-80CD-5C705F91DFC4}"/>
              </a:ext>
            </a:extLst>
          </p:cNvPr>
          <p:cNvSpPr>
            <a:spLocks noGrp="1"/>
          </p:cNvSpPr>
          <p:nvPr>
            <p:ph type="body" sz="quarter" idx="23"/>
          </p:nvPr>
        </p:nvSpPr>
        <p:spPr/>
        <p:txBody>
          <a:bodyPr/>
          <a:lstStyle/>
          <a:p>
            <a:r>
              <a:rPr lang="en-US" dirty="0"/>
              <a:t>Haricharan Mukthineni</a:t>
            </a:r>
          </a:p>
        </p:txBody>
      </p:sp>
      <p:sp>
        <p:nvSpPr>
          <p:cNvPr id="27" name="Text Placeholder 26">
            <a:extLst>
              <a:ext uri="{FF2B5EF4-FFF2-40B4-BE49-F238E27FC236}">
                <a16:creationId xmlns:a16="http://schemas.microsoft.com/office/drawing/2014/main" id="{7064C4B8-E583-43B7-A2A5-CC37A4973BA1}"/>
              </a:ext>
            </a:extLst>
          </p:cNvPr>
          <p:cNvSpPr>
            <a:spLocks noGrp="1"/>
          </p:cNvSpPr>
          <p:nvPr>
            <p:ph type="body" sz="quarter" idx="24"/>
          </p:nvPr>
        </p:nvSpPr>
        <p:spPr>
          <a:xfrm>
            <a:off x="9113391" y="5143580"/>
            <a:ext cx="2624328" cy="609021"/>
          </a:xfrm>
        </p:spPr>
        <p:txBody>
          <a:bodyPr/>
          <a:lstStyle/>
          <a:p>
            <a:r>
              <a:rPr lang="en-US" sz="1800" dirty="0"/>
              <a:t>Computer Information Systems</a:t>
            </a:r>
          </a:p>
        </p:txBody>
      </p:sp>
      <p:sp>
        <p:nvSpPr>
          <p:cNvPr id="6" name="Slide Number Placeholder 5">
            <a:extLst>
              <a:ext uri="{FF2B5EF4-FFF2-40B4-BE49-F238E27FC236}">
                <a16:creationId xmlns:a16="http://schemas.microsoft.com/office/drawing/2014/main" id="{F99259CF-F779-4F57-B3F6-BE1837D9D194}"/>
              </a:ext>
            </a:extLst>
          </p:cNvPr>
          <p:cNvSpPr>
            <a:spLocks noGrp="1"/>
          </p:cNvSpPr>
          <p:nvPr>
            <p:ph type="sldNum" sz="quarter" idx="12"/>
          </p:nvPr>
        </p:nvSpPr>
        <p:spPr/>
        <p:txBody>
          <a:bodyPr/>
          <a:lstStyle/>
          <a:p>
            <a:fld id="{73B850FF-6169-4056-8077-06FFA93A5366}" type="slidenum">
              <a:rPr lang="en-US" smtClean="0"/>
              <a:pPr/>
              <a:t>2</a:t>
            </a:fld>
            <a:endParaRPr lang="en-US" dirty="0"/>
          </a:p>
        </p:txBody>
      </p:sp>
      <p:pic>
        <p:nvPicPr>
          <p:cNvPr id="4" name="Picture Placeholder 3" descr="A person in a floral shirt&#10;&#10;Description automatically generated">
            <a:extLst>
              <a:ext uri="{FF2B5EF4-FFF2-40B4-BE49-F238E27FC236}">
                <a16:creationId xmlns:a16="http://schemas.microsoft.com/office/drawing/2014/main" id="{9C1BE583-2728-B3F8-247D-D733A61D1FF9}"/>
              </a:ext>
            </a:extLst>
          </p:cNvPr>
          <p:cNvPicPr>
            <a:picLocks noGrp="1" noChangeAspect="1"/>
          </p:cNvPicPr>
          <p:nvPr>
            <p:ph type="pic" sz="quarter" idx="14"/>
          </p:nvPr>
        </p:nvPicPr>
        <p:blipFill>
          <a:blip r:embed="rId2"/>
          <a:srcRect l="12134" t="11104" r="15760" b="5653"/>
          <a:stretch/>
        </p:blipFill>
        <p:spPr>
          <a:xfrm>
            <a:off x="3292329" y="2260600"/>
            <a:ext cx="2604404" cy="2172262"/>
          </a:xfrm>
        </p:spPr>
      </p:pic>
      <p:pic>
        <p:nvPicPr>
          <p:cNvPr id="7" name="Picture Placeholder 6" descr="A person smiling at camera&#10;&#10;Description automatically generated">
            <a:extLst>
              <a:ext uri="{FF2B5EF4-FFF2-40B4-BE49-F238E27FC236}">
                <a16:creationId xmlns:a16="http://schemas.microsoft.com/office/drawing/2014/main" id="{D1A829A3-1F60-D254-C261-6C5E1C30B06C}"/>
              </a:ext>
            </a:extLst>
          </p:cNvPr>
          <p:cNvPicPr>
            <a:picLocks noGrp="1" noChangeAspect="1"/>
          </p:cNvPicPr>
          <p:nvPr>
            <p:ph type="pic" sz="quarter" idx="15"/>
          </p:nvPr>
        </p:nvPicPr>
        <p:blipFill>
          <a:blip r:embed="rId3"/>
          <a:srcRect t="5509" r="9838" b="14705"/>
          <a:stretch/>
        </p:blipFill>
        <p:spPr>
          <a:xfrm>
            <a:off x="6325600" y="2260600"/>
            <a:ext cx="2443255" cy="2199858"/>
          </a:xfrm>
        </p:spPr>
      </p:pic>
      <p:pic>
        <p:nvPicPr>
          <p:cNvPr id="5" name="Picture 4" descr="A person wearing glasses and a plaid shirt&#10;&#10;Description automatically generated">
            <a:extLst>
              <a:ext uri="{FF2B5EF4-FFF2-40B4-BE49-F238E27FC236}">
                <a16:creationId xmlns:a16="http://schemas.microsoft.com/office/drawing/2014/main" id="{6D74D885-3EC5-5593-BAB9-8D7B885D0FA2}"/>
              </a:ext>
            </a:extLst>
          </p:cNvPr>
          <p:cNvPicPr>
            <a:picLocks noChangeAspect="1"/>
          </p:cNvPicPr>
          <p:nvPr/>
        </p:nvPicPr>
        <p:blipFill>
          <a:blip r:embed="rId4"/>
          <a:stretch>
            <a:fillRect/>
          </a:stretch>
        </p:blipFill>
        <p:spPr>
          <a:xfrm>
            <a:off x="705917" y="2243890"/>
            <a:ext cx="2141848" cy="2199857"/>
          </a:xfrm>
          <a:prstGeom prst="rect">
            <a:avLst/>
          </a:prstGeom>
        </p:spPr>
      </p:pic>
      <p:pic>
        <p:nvPicPr>
          <p:cNvPr id="13" name="Picture Placeholder 12" descr="A person in a suit&#10;&#10;Description automatically generated">
            <a:extLst>
              <a:ext uri="{FF2B5EF4-FFF2-40B4-BE49-F238E27FC236}">
                <a16:creationId xmlns:a16="http://schemas.microsoft.com/office/drawing/2014/main" id="{9630AD1A-2EDE-BB88-A25E-DBBDA95B451E}"/>
              </a:ext>
            </a:extLst>
          </p:cNvPr>
          <p:cNvPicPr>
            <a:picLocks noGrp="1" noChangeAspect="1"/>
          </p:cNvPicPr>
          <p:nvPr>
            <p:ph type="pic" sz="quarter" idx="16"/>
          </p:nvPr>
        </p:nvPicPr>
        <p:blipFill>
          <a:blip r:embed="rId5"/>
          <a:srcRect t="58" b="15378"/>
          <a:stretch/>
        </p:blipFill>
        <p:spPr>
          <a:xfrm>
            <a:off x="9113391" y="2233003"/>
            <a:ext cx="2624328" cy="2199858"/>
          </a:xfrm>
        </p:spPr>
      </p:pic>
    </p:spTree>
    <p:extLst>
      <p:ext uri="{BB962C8B-B14F-4D97-AF65-F5344CB8AC3E}">
        <p14:creationId xmlns:p14="http://schemas.microsoft.com/office/powerpoint/2010/main" val="398137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0FBFD-4FA3-FAF5-4B9E-D58EC181B0C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3E664FD-A04E-F6E0-F2A3-5309EBA14955}"/>
              </a:ext>
            </a:extLst>
          </p:cNvPr>
          <p:cNvSpPr txBox="1">
            <a:spLocks/>
          </p:cNvSpPr>
          <p:nvPr/>
        </p:nvSpPr>
        <p:spPr>
          <a:xfrm>
            <a:off x="935422" y="777766"/>
            <a:ext cx="10342178" cy="5454868"/>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l"/>
            <a:endParaRPr lang="en-IN" sz="2400" dirty="0">
              <a:latin typeface="+mn-lt"/>
            </a:endParaRPr>
          </a:p>
        </p:txBody>
      </p:sp>
      <p:pic>
        <p:nvPicPr>
          <p:cNvPr id="11" name="Picture 10">
            <a:extLst>
              <a:ext uri="{FF2B5EF4-FFF2-40B4-BE49-F238E27FC236}">
                <a16:creationId xmlns:a16="http://schemas.microsoft.com/office/drawing/2014/main" id="{79860D4D-C35B-4D66-D5F1-168F44322AB6}"/>
              </a:ext>
            </a:extLst>
          </p:cNvPr>
          <p:cNvPicPr>
            <a:picLocks noChangeAspect="1"/>
          </p:cNvPicPr>
          <p:nvPr/>
        </p:nvPicPr>
        <p:blipFill>
          <a:blip r:embed="rId2"/>
          <a:stretch>
            <a:fillRect/>
          </a:stretch>
        </p:blipFill>
        <p:spPr>
          <a:xfrm>
            <a:off x="935422" y="987969"/>
            <a:ext cx="8092964" cy="5092265"/>
          </a:xfrm>
          <a:prstGeom prst="rect">
            <a:avLst/>
          </a:prstGeom>
        </p:spPr>
      </p:pic>
      <p:sp>
        <p:nvSpPr>
          <p:cNvPr id="12" name="Title 1">
            <a:extLst>
              <a:ext uri="{FF2B5EF4-FFF2-40B4-BE49-F238E27FC236}">
                <a16:creationId xmlns:a16="http://schemas.microsoft.com/office/drawing/2014/main" id="{D6D35130-4C35-433A-C7A6-1CA4DAB7EBAF}"/>
              </a:ext>
            </a:extLst>
          </p:cNvPr>
          <p:cNvSpPr txBox="1">
            <a:spLocks/>
          </p:cNvSpPr>
          <p:nvPr/>
        </p:nvSpPr>
        <p:spPr>
          <a:xfrm>
            <a:off x="9333186" y="987970"/>
            <a:ext cx="2743200" cy="4656085"/>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IN" sz="3600" dirty="0"/>
              <a:t>Fig: Shoe Configurator</a:t>
            </a:r>
          </a:p>
          <a:p>
            <a:endParaRPr lang="en-IN" sz="3600" dirty="0"/>
          </a:p>
          <a:p>
            <a:endParaRPr lang="en-IN" sz="3600" dirty="0"/>
          </a:p>
          <a:p>
            <a:endParaRPr lang="en-IN" sz="3600" dirty="0"/>
          </a:p>
        </p:txBody>
      </p:sp>
    </p:spTree>
    <p:extLst>
      <p:ext uri="{BB962C8B-B14F-4D97-AF65-F5344CB8AC3E}">
        <p14:creationId xmlns:p14="http://schemas.microsoft.com/office/powerpoint/2010/main" val="1563438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70FAF-3947-EE38-2D77-80F6A72616C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1604DBA6-7086-34F2-2502-6245AE65BC40}"/>
              </a:ext>
            </a:extLst>
          </p:cNvPr>
          <p:cNvSpPr txBox="1">
            <a:spLocks/>
          </p:cNvSpPr>
          <p:nvPr/>
        </p:nvSpPr>
        <p:spPr>
          <a:xfrm>
            <a:off x="935422" y="777766"/>
            <a:ext cx="10342178" cy="5454868"/>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l"/>
            <a:endParaRPr lang="en-IN" sz="2400" dirty="0">
              <a:latin typeface="+mn-lt"/>
            </a:endParaRPr>
          </a:p>
        </p:txBody>
      </p:sp>
      <p:sp>
        <p:nvSpPr>
          <p:cNvPr id="12" name="Title 1">
            <a:extLst>
              <a:ext uri="{FF2B5EF4-FFF2-40B4-BE49-F238E27FC236}">
                <a16:creationId xmlns:a16="http://schemas.microsoft.com/office/drawing/2014/main" id="{8D6807AB-5854-47BD-4313-F73178CA726B}"/>
              </a:ext>
            </a:extLst>
          </p:cNvPr>
          <p:cNvSpPr txBox="1">
            <a:spLocks/>
          </p:cNvSpPr>
          <p:nvPr/>
        </p:nvSpPr>
        <p:spPr>
          <a:xfrm>
            <a:off x="9333186" y="987970"/>
            <a:ext cx="2743200" cy="4656085"/>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IN" sz="3600" dirty="0"/>
              <a:t>Fig: Shoe Configurator</a:t>
            </a:r>
          </a:p>
          <a:p>
            <a:endParaRPr lang="en-IN" sz="3600" dirty="0"/>
          </a:p>
          <a:p>
            <a:endParaRPr lang="en-IN" sz="3600" dirty="0"/>
          </a:p>
          <a:p>
            <a:endParaRPr lang="en-IN" sz="3600" dirty="0"/>
          </a:p>
        </p:txBody>
      </p:sp>
      <p:pic>
        <p:nvPicPr>
          <p:cNvPr id="3" name="Picture 2">
            <a:extLst>
              <a:ext uri="{FF2B5EF4-FFF2-40B4-BE49-F238E27FC236}">
                <a16:creationId xmlns:a16="http://schemas.microsoft.com/office/drawing/2014/main" id="{EC32ED62-D466-2377-5ED0-B762954B3B13}"/>
              </a:ext>
            </a:extLst>
          </p:cNvPr>
          <p:cNvPicPr>
            <a:picLocks noChangeAspect="1"/>
          </p:cNvPicPr>
          <p:nvPr/>
        </p:nvPicPr>
        <p:blipFill>
          <a:blip r:embed="rId2"/>
          <a:stretch>
            <a:fillRect/>
          </a:stretch>
        </p:blipFill>
        <p:spPr>
          <a:xfrm>
            <a:off x="935423" y="987970"/>
            <a:ext cx="8092964" cy="5092265"/>
          </a:xfrm>
          <a:prstGeom prst="rect">
            <a:avLst/>
          </a:prstGeom>
        </p:spPr>
      </p:pic>
    </p:spTree>
    <p:extLst>
      <p:ext uri="{BB962C8B-B14F-4D97-AF65-F5344CB8AC3E}">
        <p14:creationId xmlns:p14="http://schemas.microsoft.com/office/powerpoint/2010/main" val="4153389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8622-0EB7-A333-507F-8A00EE83319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0E0E968E-070D-8219-38FE-A3F1774C5D65}"/>
              </a:ext>
            </a:extLst>
          </p:cNvPr>
          <p:cNvSpPr txBox="1">
            <a:spLocks/>
          </p:cNvSpPr>
          <p:nvPr/>
        </p:nvSpPr>
        <p:spPr>
          <a:xfrm>
            <a:off x="935422" y="777766"/>
            <a:ext cx="10342178" cy="5454868"/>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l"/>
            <a:endParaRPr lang="en-IN" sz="2400" dirty="0">
              <a:latin typeface="+mn-lt"/>
            </a:endParaRPr>
          </a:p>
        </p:txBody>
      </p:sp>
      <p:sp>
        <p:nvSpPr>
          <p:cNvPr id="12" name="Title 1">
            <a:extLst>
              <a:ext uri="{FF2B5EF4-FFF2-40B4-BE49-F238E27FC236}">
                <a16:creationId xmlns:a16="http://schemas.microsoft.com/office/drawing/2014/main" id="{18FB4167-A83C-7364-074A-8E23A2D41AA1}"/>
              </a:ext>
            </a:extLst>
          </p:cNvPr>
          <p:cNvSpPr txBox="1">
            <a:spLocks/>
          </p:cNvSpPr>
          <p:nvPr/>
        </p:nvSpPr>
        <p:spPr>
          <a:xfrm>
            <a:off x="9333186" y="987970"/>
            <a:ext cx="2743200" cy="4656085"/>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IN" sz="3600" dirty="0"/>
              <a:t>Fig: Final</a:t>
            </a:r>
          </a:p>
          <a:p>
            <a:r>
              <a:rPr lang="en-IN" sz="3600" dirty="0"/>
              <a:t>Screen</a:t>
            </a:r>
          </a:p>
          <a:p>
            <a:endParaRPr lang="en-IN" sz="3600" dirty="0"/>
          </a:p>
          <a:p>
            <a:endParaRPr lang="en-IN" sz="3600" dirty="0"/>
          </a:p>
          <a:p>
            <a:endParaRPr lang="en-IN" sz="3600" dirty="0"/>
          </a:p>
        </p:txBody>
      </p:sp>
      <p:pic>
        <p:nvPicPr>
          <p:cNvPr id="4" name="Picture 3" descr="A screen shot of a computer&#10;&#10;Description automatically generated">
            <a:extLst>
              <a:ext uri="{FF2B5EF4-FFF2-40B4-BE49-F238E27FC236}">
                <a16:creationId xmlns:a16="http://schemas.microsoft.com/office/drawing/2014/main" id="{03299B6B-12E9-B2A1-F8F6-70EB3191B72A}"/>
              </a:ext>
            </a:extLst>
          </p:cNvPr>
          <p:cNvPicPr>
            <a:picLocks noChangeAspect="1"/>
          </p:cNvPicPr>
          <p:nvPr/>
        </p:nvPicPr>
        <p:blipFill>
          <a:blip r:embed="rId2"/>
          <a:stretch>
            <a:fillRect/>
          </a:stretch>
        </p:blipFill>
        <p:spPr>
          <a:xfrm>
            <a:off x="970611" y="1189974"/>
            <a:ext cx="8092964" cy="4890260"/>
          </a:xfrm>
          <a:prstGeom prst="rect">
            <a:avLst/>
          </a:prstGeom>
        </p:spPr>
      </p:pic>
    </p:spTree>
    <p:extLst>
      <p:ext uri="{BB962C8B-B14F-4D97-AF65-F5344CB8AC3E}">
        <p14:creationId xmlns:p14="http://schemas.microsoft.com/office/powerpoint/2010/main" val="1258494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D2AF3-F294-C93D-25FC-AA91C101007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96DECF91-9D86-4165-AF6B-1E95A7D72419}"/>
              </a:ext>
            </a:extLst>
          </p:cNvPr>
          <p:cNvSpPr txBox="1">
            <a:spLocks/>
          </p:cNvSpPr>
          <p:nvPr/>
        </p:nvSpPr>
        <p:spPr>
          <a:xfrm>
            <a:off x="935422" y="777766"/>
            <a:ext cx="10342178" cy="5454868"/>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l"/>
            <a:endParaRPr lang="en-IN" sz="2400" dirty="0">
              <a:latin typeface="+mn-lt"/>
            </a:endParaRPr>
          </a:p>
        </p:txBody>
      </p:sp>
      <p:sp>
        <p:nvSpPr>
          <p:cNvPr id="12" name="Title 1">
            <a:extLst>
              <a:ext uri="{FF2B5EF4-FFF2-40B4-BE49-F238E27FC236}">
                <a16:creationId xmlns:a16="http://schemas.microsoft.com/office/drawing/2014/main" id="{B8E68A44-F00D-05CD-5DC2-CD6E63433C33}"/>
              </a:ext>
            </a:extLst>
          </p:cNvPr>
          <p:cNvSpPr txBox="1">
            <a:spLocks/>
          </p:cNvSpPr>
          <p:nvPr/>
        </p:nvSpPr>
        <p:spPr>
          <a:xfrm>
            <a:off x="9333186" y="987970"/>
            <a:ext cx="2743200" cy="4656085"/>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IN" sz="3600" dirty="0"/>
              <a:t>Fig: Animal</a:t>
            </a:r>
          </a:p>
          <a:p>
            <a:r>
              <a:rPr lang="en-IN" sz="3600" dirty="0"/>
              <a:t>Select Menu</a:t>
            </a:r>
          </a:p>
          <a:p>
            <a:endParaRPr lang="en-IN" sz="3600" dirty="0"/>
          </a:p>
          <a:p>
            <a:endParaRPr lang="en-IN" sz="3600" dirty="0"/>
          </a:p>
          <a:p>
            <a:endParaRPr lang="en-IN" sz="3600" dirty="0"/>
          </a:p>
        </p:txBody>
      </p:sp>
      <p:pic>
        <p:nvPicPr>
          <p:cNvPr id="3" name="Picture 2">
            <a:extLst>
              <a:ext uri="{FF2B5EF4-FFF2-40B4-BE49-F238E27FC236}">
                <a16:creationId xmlns:a16="http://schemas.microsoft.com/office/drawing/2014/main" id="{F589E37D-271B-EB71-E4E6-1C79F2B4337D}"/>
              </a:ext>
            </a:extLst>
          </p:cNvPr>
          <p:cNvPicPr>
            <a:picLocks noChangeAspect="1"/>
          </p:cNvPicPr>
          <p:nvPr/>
        </p:nvPicPr>
        <p:blipFill>
          <a:blip r:embed="rId2"/>
          <a:stretch>
            <a:fillRect/>
          </a:stretch>
        </p:blipFill>
        <p:spPr>
          <a:xfrm>
            <a:off x="935421" y="987970"/>
            <a:ext cx="8092965" cy="5092264"/>
          </a:xfrm>
          <a:prstGeom prst="rect">
            <a:avLst/>
          </a:prstGeom>
        </p:spPr>
      </p:pic>
    </p:spTree>
    <p:extLst>
      <p:ext uri="{BB962C8B-B14F-4D97-AF65-F5344CB8AC3E}">
        <p14:creationId xmlns:p14="http://schemas.microsoft.com/office/powerpoint/2010/main" val="2820768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32577-80B1-2C7E-EC1F-B5FA7B28A75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F04320F-8FBA-E29E-127A-CAB78F0BE82A}"/>
              </a:ext>
            </a:extLst>
          </p:cNvPr>
          <p:cNvSpPr txBox="1">
            <a:spLocks/>
          </p:cNvSpPr>
          <p:nvPr/>
        </p:nvSpPr>
        <p:spPr>
          <a:xfrm>
            <a:off x="935422" y="777766"/>
            <a:ext cx="10342178" cy="5454868"/>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l"/>
            <a:endParaRPr lang="en-IN" sz="2400" dirty="0">
              <a:latin typeface="+mn-lt"/>
            </a:endParaRPr>
          </a:p>
        </p:txBody>
      </p:sp>
      <p:sp>
        <p:nvSpPr>
          <p:cNvPr id="12" name="Title 1">
            <a:extLst>
              <a:ext uri="{FF2B5EF4-FFF2-40B4-BE49-F238E27FC236}">
                <a16:creationId xmlns:a16="http://schemas.microsoft.com/office/drawing/2014/main" id="{D261B0AA-9BD1-491B-0276-B3E1E30D02C5}"/>
              </a:ext>
            </a:extLst>
          </p:cNvPr>
          <p:cNvSpPr txBox="1">
            <a:spLocks/>
          </p:cNvSpPr>
          <p:nvPr/>
        </p:nvSpPr>
        <p:spPr>
          <a:xfrm>
            <a:off x="9333186" y="987970"/>
            <a:ext cx="2743200" cy="4656085"/>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IN" sz="3600" dirty="0"/>
              <a:t>Fig: Tiger</a:t>
            </a:r>
          </a:p>
          <a:p>
            <a:r>
              <a:rPr lang="en-IN" sz="3600" dirty="0"/>
              <a:t>Full Menu</a:t>
            </a:r>
          </a:p>
          <a:p>
            <a:endParaRPr lang="en-IN" sz="3600" dirty="0"/>
          </a:p>
          <a:p>
            <a:endParaRPr lang="en-IN" sz="3600" dirty="0"/>
          </a:p>
          <a:p>
            <a:endParaRPr lang="en-IN" sz="3600" dirty="0"/>
          </a:p>
        </p:txBody>
      </p:sp>
      <p:pic>
        <p:nvPicPr>
          <p:cNvPr id="4" name="Picture 3" descr="A colorful tiger toy with a screen&#10;&#10;Description automatically generated with medium confidence">
            <a:extLst>
              <a:ext uri="{FF2B5EF4-FFF2-40B4-BE49-F238E27FC236}">
                <a16:creationId xmlns:a16="http://schemas.microsoft.com/office/drawing/2014/main" id="{3AB2A81B-3DC6-5B66-8065-E870177ADA95}"/>
              </a:ext>
            </a:extLst>
          </p:cNvPr>
          <p:cNvPicPr>
            <a:picLocks noChangeAspect="1"/>
          </p:cNvPicPr>
          <p:nvPr/>
        </p:nvPicPr>
        <p:blipFill>
          <a:blip r:embed="rId2"/>
          <a:stretch>
            <a:fillRect/>
          </a:stretch>
        </p:blipFill>
        <p:spPr>
          <a:xfrm>
            <a:off x="935421" y="1327759"/>
            <a:ext cx="8092966" cy="4752476"/>
          </a:xfrm>
          <a:prstGeom prst="rect">
            <a:avLst/>
          </a:prstGeom>
        </p:spPr>
      </p:pic>
    </p:spTree>
    <p:extLst>
      <p:ext uri="{BB962C8B-B14F-4D97-AF65-F5344CB8AC3E}">
        <p14:creationId xmlns:p14="http://schemas.microsoft.com/office/powerpoint/2010/main" val="698469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B8564-97FF-B6E3-BC09-7D50449BA84A}"/>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BBA62A16-6D43-1A07-F691-A6F9A0CDB725}"/>
              </a:ext>
            </a:extLst>
          </p:cNvPr>
          <p:cNvSpPr txBox="1">
            <a:spLocks/>
          </p:cNvSpPr>
          <p:nvPr/>
        </p:nvSpPr>
        <p:spPr>
          <a:xfrm>
            <a:off x="935422" y="777766"/>
            <a:ext cx="10342178" cy="5454868"/>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l"/>
            <a:endParaRPr lang="en-IN" sz="2400" dirty="0">
              <a:latin typeface="+mn-lt"/>
            </a:endParaRPr>
          </a:p>
        </p:txBody>
      </p:sp>
      <p:sp>
        <p:nvSpPr>
          <p:cNvPr id="12" name="Title 1">
            <a:extLst>
              <a:ext uri="{FF2B5EF4-FFF2-40B4-BE49-F238E27FC236}">
                <a16:creationId xmlns:a16="http://schemas.microsoft.com/office/drawing/2014/main" id="{02DB582D-13AA-E381-9F48-194E05DD8563}"/>
              </a:ext>
            </a:extLst>
          </p:cNvPr>
          <p:cNvSpPr txBox="1">
            <a:spLocks/>
          </p:cNvSpPr>
          <p:nvPr/>
        </p:nvSpPr>
        <p:spPr>
          <a:xfrm>
            <a:off x="9333186" y="987970"/>
            <a:ext cx="2743200" cy="4656085"/>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IN" sz="3600" dirty="0"/>
              <a:t>Fig: Horse Configurator</a:t>
            </a:r>
          </a:p>
          <a:p>
            <a:endParaRPr lang="en-IN" sz="3600" dirty="0"/>
          </a:p>
          <a:p>
            <a:endParaRPr lang="en-IN" sz="3600" dirty="0"/>
          </a:p>
          <a:p>
            <a:endParaRPr lang="en-IN" sz="3600" dirty="0"/>
          </a:p>
        </p:txBody>
      </p:sp>
      <p:pic>
        <p:nvPicPr>
          <p:cNvPr id="3" name="Picture 2">
            <a:extLst>
              <a:ext uri="{FF2B5EF4-FFF2-40B4-BE49-F238E27FC236}">
                <a16:creationId xmlns:a16="http://schemas.microsoft.com/office/drawing/2014/main" id="{DD9FFC45-D40D-4FD7-46EE-F8DB3DD90FE2}"/>
              </a:ext>
            </a:extLst>
          </p:cNvPr>
          <p:cNvPicPr>
            <a:picLocks noChangeAspect="1"/>
          </p:cNvPicPr>
          <p:nvPr/>
        </p:nvPicPr>
        <p:blipFill>
          <a:blip r:embed="rId2"/>
          <a:stretch>
            <a:fillRect/>
          </a:stretch>
        </p:blipFill>
        <p:spPr>
          <a:xfrm>
            <a:off x="935423" y="987970"/>
            <a:ext cx="8092964" cy="5092264"/>
          </a:xfrm>
          <a:prstGeom prst="rect">
            <a:avLst/>
          </a:prstGeom>
        </p:spPr>
      </p:pic>
    </p:spTree>
    <p:extLst>
      <p:ext uri="{BB962C8B-B14F-4D97-AF65-F5344CB8AC3E}">
        <p14:creationId xmlns:p14="http://schemas.microsoft.com/office/powerpoint/2010/main" val="3196239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DFCE8-C8D6-F141-F39E-E708F2AB6EE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98900611-9707-A9EC-EE32-82E7B22822CB}"/>
              </a:ext>
            </a:extLst>
          </p:cNvPr>
          <p:cNvSpPr txBox="1">
            <a:spLocks/>
          </p:cNvSpPr>
          <p:nvPr/>
        </p:nvSpPr>
        <p:spPr>
          <a:xfrm>
            <a:off x="935422" y="777766"/>
            <a:ext cx="10342178" cy="5454868"/>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l"/>
            <a:endParaRPr lang="en-IN" sz="2400" dirty="0">
              <a:latin typeface="+mn-lt"/>
            </a:endParaRPr>
          </a:p>
        </p:txBody>
      </p:sp>
      <p:sp>
        <p:nvSpPr>
          <p:cNvPr id="12" name="Title 1">
            <a:extLst>
              <a:ext uri="{FF2B5EF4-FFF2-40B4-BE49-F238E27FC236}">
                <a16:creationId xmlns:a16="http://schemas.microsoft.com/office/drawing/2014/main" id="{9579AB1D-0A5A-A91F-5E22-1FFBF053F85D}"/>
              </a:ext>
            </a:extLst>
          </p:cNvPr>
          <p:cNvSpPr txBox="1">
            <a:spLocks/>
          </p:cNvSpPr>
          <p:nvPr/>
        </p:nvSpPr>
        <p:spPr>
          <a:xfrm>
            <a:off x="9333186" y="987970"/>
            <a:ext cx="2743200" cy="4656085"/>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IN" sz="3600" dirty="0"/>
              <a:t>Fig: CSV File</a:t>
            </a:r>
          </a:p>
          <a:p>
            <a:endParaRPr lang="en-IN" sz="3600" dirty="0"/>
          </a:p>
          <a:p>
            <a:endParaRPr lang="en-IN" sz="3600" dirty="0"/>
          </a:p>
          <a:p>
            <a:endParaRPr lang="en-IN" sz="3600" dirty="0"/>
          </a:p>
        </p:txBody>
      </p:sp>
      <p:pic>
        <p:nvPicPr>
          <p:cNvPr id="3" name="Picture 2">
            <a:extLst>
              <a:ext uri="{FF2B5EF4-FFF2-40B4-BE49-F238E27FC236}">
                <a16:creationId xmlns:a16="http://schemas.microsoft.com/office/drawing/2014/main" id="{7008E4CD-7926-E8FD-D493-FCEA457D8AA0}"/>
              </a:ext>
            </a:extLst>
          </p:cNvPr>
          <p:cNvPicPr>
            <a:picLocks noChangeAspect="1"/>
          </p:cNvPicPr>
          <p:nvPr/>
        </p:nvPicPr>
        <p:blipFill>
          <a:blip r:embed="rId2"/>
          <a:srcRect r="4564" b="38533"/>
          <a:stretch/>
        </p:blipFill>
        <p:spPr>
          <a:xfrm>
            <a:off x="935421" y="881350"/>
            <a:ext cx="7371297" cy="4968607"/>
          </a:xfrm>
          <a:prstGeom prst="rect">
            <a:avLst/>
          </a:prstGeom>
        </p:spPr>
      </p:pic>
    </p:spTree>
    <p:extLst>
      <p:ext uri="{BB962C8B-B14F-4D97-AF65-F5344CB8AC3E}">
        <p14:creationId xmlns:p14="http://schemas.microsoft.com/office/powerpoint/2010/main" val="1030150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2" name="Picture 3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4" name="Rectangle 3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7BB4790-9373-45EB-B7D9-55C919806E04}"/>
              </a:ext>
            </a:extLst>
          </p:cNvPr>
          <p:cNvSpPr>
            <a:spLocks noGrp="1"/>
          </p:cNvSpPr>
          <p:nvPr>
            <p:ph type="title"/>
          </p:nvPr>
        </p:nvSpPr>
        <p:spPr>
          <a:xfrm>
            <a:off x="838200" y="914399"/>
            <a:ext cx="6172200" cy="2438400"/>
          </a:xfrm>
        </p:spPr>
        <p:txBody>
          <a:bodyPr vert="horz" lIns="91440" tIns="45720" rIns="91440" bIns="45720" rtlCol="0" anchor="ctr">
            <a:normAutofit/>
          </a:bodyPr>
          <a:lstStyle/>
          <a:p>
            <a:r>
              <a:rPr lang="en-US" dirty="0"/>
              <a:t>FUTURE SCOPE</a:t>
            </a:r>
          </a:p>
        </p:txBody>
      </p:sp>
      <p:pic>
        <p:nvPicPr>
          <p:cNvPr id="38" name="Picture 37">
            <a:extLst>
              <a:ext uri="{FF2B5EF4-FFF2-40B4-BE49-F238E27FC236}">
                <a16:creationId xmlns:a16="http://schemas.microsoft.com/office/drawing/2014/main" id="{15A7D85F-FC05-4DC7-AD5F-4B966B034D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flipV="1">
            <a:off x="8167025" y="0"/>
            <a:ext cx="3997615" cy="5512067"/>
          </a:xfrm>
          <a:prstGeom prst="rect">
            <a:avLst/>
          </a:prstGeom>
        </p:spPr>
      </p:pic>
      <p:sp>
        <p:nvSpPr>
          <p:cNvPr id="3" name="Content Placeholder 2">
            <a:extLst>
              <a:ext uri="{FF2B5EF4-FFF2-40B4-BE49-F238E27FC236}">
                <a16:creationId xmlns:a16="http://schemas.microsoft.com/office/drawing/2014/main" id="{B1D0CE80-526E-48B1-B2DA-C85E67C0F85C}"/>
              </a:ext>
            </a:extLst>
          </p:cNvPr>
          <p:cNvSpPr>
            <a:spLocks noGrp="1"/>
          </p:cNvSpPr>
          <p:nvPr>
            <p:ph idx="1"/>
          </p:nvPr>
        </p:nvSpPr>
        <p:spPr>
          <a:xfrm>
            <a:off x="6094476" y="586233"/>
            <a:ext cx="5638830" cy="2438400"/>
          </a:xfrm>
        </p:spPr>
        <p:txBody>
          <a:bodyPr vert="horz" lIns="91440" tIns="45720" rIns="91440" bIns="45720" rtlCol="0" anchor="ctr" anchorCtr="0">
            <a:normAutofit/>
          </a:bodyPr>
          <a:lstStyle/>
          <a:p>
            <a:pPr marL="285750" indent="-228600">
              <a:lnSpc>
                <a:spcPct val="110000"/>
              </a:lnSpc>
              <a:buFont typeface="Arial" panose="020B0604020202020204" pitchFamily="34" charset="0"/>
              <a:buChar char="•"/>
            </a:pPr>
            <a:r>
              <a:rPr lang="en-US" dirty="0"/>
              <a:t>Virtual Try-Ons</a:t>
            </a:r>
          </a:p>
          <a:p>
            <a:pPr marL="285750" indent="-228600">
              <a:lnSpc>
                <a:spcPct val="110000"/>
              </a:lnSpc>
              <a:buFont typeface="Arial" panose="020B0604020202020204" pitchFamily="34" charset="0"/>
              <a:buChar char="•"/>
            </a:pPr>
            <a:r>
              <a:rPr lang="en-US" dirty="0"/>
              <a:t>Advanced Customization Features</a:t>
            </a:r>
          </a:p>
          <a:p>
            <a:pPr marL="285750" indent="-228600">
              <a:lnSpc>
                <a:spcPct val="110000"/>
              </a:lnSpc>
              <a:buFont typeface="Arial" panose="020B0604020202020204" pitchFamily="34" charset="0"/>
              <a:buChar char="•"/>
            </a:pPr>
            <a:r>
              <a:rPr lang="en-US" dirty="0"/>
              <a:t>AI-Driven Recommendations</a:t>
            </a:r>
          </a:p>
          <a:p>
            <a:pPr marL="285750" indent="-228600">
              <a:lnSpc>
                <a:spcPct val="110000"/>
              </a:lnSpc>
              <a:buFont typeface="Arial" panose="020B0604020202020204" pitchFamily="34" charset="0"/>
              <a:buChar char="•"/>
            </a:pPr>
            <a:r>
              <a:rPr lang="en-US" dirty="0"/>
              <a:t>Improve Sensitivity and Performance of Menus</a:t>
            </a:r>
          </a:p>
        </p:txBody>
      </p:sp>
      <p:pic>
        <p:nvPicPr>
          <p:cNvPr id="23" name="Picture Placeholder 22">
            <a:extLst>
              <a:ext uri="{FF2B5EF4-FFF2-40B4-BE49-F238E27FC236}">
                <a16:creationId xmlns:a16="http://schemas.microsoft.com/office/drawing/2014/main" id="{60320444-7782-4E2E-DB93-53DA04089939}"/>
              </a:ext>
            </a:extLst>
          </p:cNvPr>
          <p:cNvPicPr>
            <a:picLocks noGrp="1" noChangeAspect="1"/>
          </p:cNvPicPr>
          <p:nvPr>
            <p:ph type="pic" sz="quarter" idx="15"/>
          </p:nvPr>
        </p:nvPicPr>
        <p:blipFill>
          <a:blip r:embed="rId4"/>
          <a:srcRect t="3432" b="3432"/>
          <a:stretch>
            <a:fillRect/>
          </a:stretch>
        </p:blipFill>
        <p:spPr>
          <a:xfrm>
            <a:off x="338276" y="3600394"/>
            <a:ext cx="2793056" cy="2601340"/>
          </a:xfrm>
          <a:prstGeom prst="rect">
            <a:avLst/>
          </a:prstGeom>
        </p:spPr>
      </p:pic>
      <p:pic>
        <p:nvPicPr>
          <p:cNvPr id="21" name="Picture Placeholder 20">
            <a:extLst>
              <a:ext uri="{FF2B5EF4-FFF2-40B4-BE49-F238E27FC236}">
                <a16:creationId xmlns:a16="http://schemas.microsoft.com/office/drawing/2014/main" id="{0927405B-5160-672E-0657-0B9FF87C8002}"/>
              </a:ext>
            </a:extLst>
          </p:cNvPr>
          <p:cNvPicPr>
            <a:picLocks noGrp="1" noChangeAspect="1"/>
          </p:cNvPicPr>
          <p:nvPr>
            <p:ph type="pic" sz="quarter" idx="14"/>
          </p:nvPr>
        </p:nvPicPr>
        <p:blipFill>
          <a:blip r:embed="rId5"/>
          <a:srcRect t="3460" b="3460"/>
          <a:stretch>
            <a:fillRect/>
          </a:stretch>
        </p:blipFill>
        <p:spPr>
          <a:xfrm>
            <a:off x="3236230" y="3601176"/>
            <a:ext cx="2793056" cy="2599776"/>
          </a:xfrm>
          <a:prstGeom prst="rect">
            <a:avLst/>
          </a:prstGeom>
        </p:spPr>
      </p:pic>
      <p:pic>
        <p:nvPicPr>
          <p:cNvPr id="25" name="Picture Placeholder 24">
            <a:extLst>
              <a:ext uri="{FF2B5EF4-FFF2-40B4-BE49-F238E27FC236}">
                <a16:creationId xmlns:a16="http://schemas.microsoft.com/office/drawing/2014/main" id="{19EBD464-40E0-2C13-6889-46BD3EAFCC9C}"/>
              </a:ext>
            </a:extLst>
          </p:cNvPr>
          <p:cNvPicPr>
            <a:picLocks noGrp="1" noChangeAspect="1"/>
          </p:cNvPicPr>
          <p:nvPr>
            <p:ph type="pic" sz="quarter" idx="16"/>
          </p:nvPr>
        </p:nvPicPr>
        <p:blipFill>
          <a:blip r:embed="rId6"/>
          <a:srcRect l="9737" r="9737"/>
          <a:stretch>
            <a:fillRect/>
          </a:stretch>
        </p:blipFill>
        <p:spPr>
          <a:xfrm>
            <a:off x="6134185" y="3588844"/>
            <a:ext cx="2817808" cy="2624439"/>
          </a:xfrm>
          <a:prstGeom prst="rect">
            <a:avLst/>
          </a:prstGeom>
        </p:spPr>
      </p:pic>
      <p:pic>
        <p:nvPicPr>
          <p:cNvPr id="19" name="Picture Placeholder 18">
            <a:extLst>
              <a:ext uri="{FF2B5EF4-FFF2-40B4-BE49-F238E27FC236}">
                <a16:creationId xmlns:a16="http://schemas.microsoft.com/office/drawing/2014/main" id="{0F0510F5-5C30-D137-5E8F-71D344DACD35}"/>
              </a:ext>
            </a:extLst>
          </p:cNvPr>
          <p:cNvPicPr>
            <a:picLocks noGrp="1" noChangeAspect="1"/>
          </p:cNvPicPr>
          <p:nvPr>
            <p:ph type="pic" sz="quarter" idx="13"/>
          </p:nvPr>
        </p:nvPicPr>
        <p:blipFill>
          <a:blip r:embed="rId7"/>
          <a:srcRect l="21928" r="21928"/>
          <a:stretch>
            <a:fillRect/>
          </a:stretch>
        </p:blipFill>
        <p:spPr>
          <a:xfrm>
            <a:off x="9056892" y="3580709"/>
            <a:ext cx="2817808" cy="2622778"/>
          </a:xfrm>
          <a:prstGeom prst="rect">
            <a:avLst/>
          </a:prstGeom>
        </p:spPr>
      </p:pic>
      <p:sp>
        <p:nvSpPr>
          <p:cNvPr id="6" name="Slide Number Placeholder 5">
            <a:extLst>
              <a:ext uri="{FF2B5EF4-FFF2-40B4-BE49-F238E27FC236}">
                <a16:creationId xmlns:a16="http://schemas.microsoft.com/office/drawing/2014/main" id="{02CB87F6-DDB9-4203-B293-91A0DBC60A45}"/>
              </a:ext>
            </a:extLst>
          </p:cNvPr>
          <p:cNvSpPr>
            <a:spLocks noGrp="1"/>
          </p:cNvSpPr>
          <p:nvPr>
            <p:ph type="sldNum" sz="quarter" idx="12"/>
          </p:nvPr>
        </p:nvSpPr>
        <p:spPr>
          <a:xfrm>
            <a:off x="8990106" y="6416675"/>
            <a:ext cx="2743200"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27</a:t>
            </a:fld>
            <a:endParaRPr lang="en-US"/>
          </a:p>
        </p:txBody>
      </p:sp>
    </p:spTree>
    <p:extLst>
      <p:ext uri="{BB962C8B-B14F-4D97-AF65-F5344CB8AC3E}">
        <p14:creationId xmlns:p14="http://schemas.microsoft.com/office/powerpoint/2010/main" val="1349847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3313-3B8D-4C32-85EB-B2B95791DF1F}"/>
              </a:ext>
            </a:extLst>
          </p:cNvPr>
          <p:cNvSpPr>
            <a:spLocks noGrp="1"/>
          </p:cNvSpPr>
          <p:nvPr>
            <p:ph type="title"/>
          </p:nvPr>
        </p:nvSpPr>
        <p:spPr>
          <a:xfrm>
            <a:off x="458694" y="365125"/>
            <a:ext cx="11274612" cy="1325563"/>
          </a:xfrm>
        </p:spPr>
        <p:txBody>
          <a:bodyPr/>
          <a:lstStyle/>
          <a:p>
            <a:pPr algn="ctr"/>
            <a:r>
              <a:rPr lang="en-US" dirty="0"/>
              <a:t>CONCLUSION</a:t>
            </a:r>
          </a:p>
        </p:txBody>
      </p:sp>
      <p:graphicFrame>
        <p:nvGraphicFramePr>
          <p:cNvPr id="11" name="Content Placeholder 3">
            <a:extLst>
              <a:ext uri="{FF2B5EF4-FFF2-40B4-BE49-F238E27FC236}">
                <a16:creationId xmlns:a16="http://schemas.microsoft.com/office/drawing/2014/main" id="{C68CF683-F18A-B63F-7C9F-82C7645EF52D}"/>
              </a:ext>
            </a:extLst>
          </p:cNvPr>
          <p:cNvGraphicFramePr>
            <a:graphicFrameLocks noGrp="1"/>
          </p:cNvGraphicFramePr>
          <p:nvPr>
            <p:ph sz="half" idx="2"/>
            <p:extLst>
              <p:ext uri="{D42A27DB-BD31-4B8C-83A1-F6EECF244321}">
                <p14:modId xmlns:p14="http://schemas.microsoft.com/office/powerpoint/2010/main" val="3421661302"/>
              </p:ext>
            </p:extLst>
          </p:nvPr>
        </p:nvGraphicFramePr>
        <p:xfrm>
          <a:off x="458694" y="2023843"/>
          <a:ext cx="11274612" cy="396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CE092B6D-3B16-4B06-900F-48092EB0F528}"/>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28</a:t>
            </a:fld>
            <a:endParaRPr lang="en-US" dirty="0"/>
          </a:p>
        </p:txBody>
      </p:sp>
    </p:spTree>
    <p:extLst>
      <p:ext uri="{BB962C8B-B14F-4D97-AF65-F5344CB8AC3E}">
        <p14:creationId xmlns:p14="http://schemas.microsoft.com/office/powerpoint/2010/main" val="800610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73E8-3CED-9AE8-6234-8BA06E55CC86}"/>
              </a:ext>
            </a:extLst>
          </p:cNvPr>
          <p:cNvSpPr>
            <a:spLocks noGrp="1"/>
          </p:cNvSpPr>
          <p:nvPr>
            <p:ph type="ctrTitle"/>
          </p:nvPr>
        </p:nvSpPr>
        <p:spPr>
          <a:xfrm>
            <a:off x="1005909" y="844095"/>
            <a:ext cx="9945120" cy="664029"/>
          </a:xfrm>
        </p:spPr>
        <p:txBody>
          <a:bodyPr>
            <a:normAutofit fontScale="90000"/>
          </a:bodyPr>
          <a:lstStyle/>
          <a:p>
            <a:pPr algn="ctr"/>
            <a:r>
              <a:rPr lang="en-IN" dirty="0"/>
              <a:t>DEMO</a:t>
            </a:r>
          </a:p>
        </p:txBody>
      </p:sp>
      <p:sp>
        <p:nvSpPr>
          <p:cNvPr id="7" name="Slide Number Placeholder 6">
            <a:extLst>
              <a:ext uri="{FF2B5EF4-FFF2-40B4-BE49-F238E27FC236}">
                <a16:creationId xmlns:a16="http://schemas.microsoft.com/office/drawing/2014/main" id="{CCE6AFD7-6F72-61F2-DADA-244B5D47F722}"/>
              </a:ext>
            </a:extLst>
          </p:cNvPr>
          <p:cNvSpPr>
            <a:spLocks noGrp="1"/>
          </p:cNvSpPr>
          <p:nvPr>
            <p:ph type="sldNum" sz="quarter" idx="12"/>
          </p:nvPr>
        </p:nvSpPr>
        <p:spPr/>
        <p:txBody>
          <a:bodyPr/>
          <a:lstStyle/>
          <a:p>
            <a:fld id="{73B850FF-6169-4056-8077-06FFA93A5366}" type="slidenum">
              <a:rPr lang="en-US" smtClean="0"/>
              <a:t>29</a:t>
            </a:fld>
            <a:endParaRPr lang="en-US" dirty="0"/>
          </a:p>
        </p:txBody>
      </p:sp>
      <p:pic>
        <p:nvPicPr>
          <p:cNvPr id="3" name="WhatsApp Video 2024-11-25 at 3.57.14 PM">
            <a:hlinkClick r:id="" action="ppaction://media"/>
            <a:extLst>
              <a:ext uri="{FF2B5EF4-FFF2-40B4-BE49-F238E27FC236}">
                <a16:creationId xmlns:a16="http://schemas.microsoft.com/office/drawing/2014/main" id="{7B06BE4E-A261-3E39-40CD-CDBAFAD3F9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04811" y="1738639"/>
            <a:ext cx="6182377" cy="3842358"/>
          </a:xfrm>
          <a:prstGeom prst="rect">
            <a:avLst/>
          </a:prstGeom>
        </p:spPr>
      </p:pic>
    </p:spTree>
    <p:extLst>
      <p:ext uri="{BB962C8B-B14F-4D97-AF65-F5344CB8AC3E}">
        <p14:creationId xmlns:p14="http://schemas.microsoft.com/office/powerpoint/2010/main" val="15017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C9-365A-47FF-90E1-6016251BBD01}"/>
              </a:ext>
            </a:extLst>
          </p:cNvPr>
          <p:cNvSpPr>
            <a:spLocks noGrp="1"/>
          </p:cNvSpPr>
          <p:nvPr>
            <p:ph type="title"/>
          </p:nvPr>
        </p:nvSpPr>
        <p:spPr>
          <a:xfrm>
            <a:off x="1142999" y="990599"/>
            <a:ext cx="10103069" cy="598867"/>
          </a:xfrm>
        </p:spPr>
        <p:txBody>
          <a:bodyPr/>
          <a:lstStyle/>
          <a:p>
            <a:pPr algn="ctr"/>
            <a:r>
              <a:rPr lang="en-US" dirty="0"/>
              <a:t>AGENDA</a:t>
            </a:r>
          </a:p>
        </p:txBody>
      </p:sp>
      <p:sp>
        <p:nvSpPr>
          <p:cNvPr id="6" name="Slide Number Placeholder 5">
            <a:extLst>
              <a:ext uri="{FF2B5EF4-FFF2-40B4-BE49-F238E27FC236}">
                <a16:creationId xmlns:a16="http://schemas.microsoft.com/office/drawing/2014/main" id="{3C2688BC-7E88-411A-A72F-BA96A981DF64}"/>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3</a:t>
            </a:fld>
            <a:endParaRPr lang="en-US" dirty="0"/>
          </a:p>
        </p:txBody>
      </p:sp>
      <p:sp>
        <p:nvSpPr>
          <p:cNvPr id="4" name="Content Placeholder 3">
            <a:extLst>
              <a:ext uri="{FF2B5EF4-FFF2-40B4-BE49-F238E27FC236}">
                <a16:creationId xmlns:a16="http://schemas.microsoft.com/office/drawing/2014/main" id="{F99B8897-0D8B-7242-9D63-6DDD0131E650}"/>
              </a:ext>
            </a:extLst>
          </p:cNvPr>
          <p:cNvSpPr txBox="1">
            <a:spLocks/>
          </p:cNvSpPr>
          <p:nvPr/>
        </p:nvSpPr>
        <p:spPr>
          <a:xfrm>
            <a:off x="1142999" y="1923393"/>
            <a:ext cx="4590219" cy="3647090"/>
          </a:xfrm>
          <a:prstGeom prst="rect">
            <a:avLst/>
          </a:prstGeom>
        </p:spPr>
        <p:txBody>
          <a:bodyPr>
            <a:normAutofit fontScale="85000" lnSpcReduction="20000"/>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Tx/>
              <a:buFont typeface="Arial" panose="020B0604020202020204" pitchFamily="34" charset="0"/>
              <a:buChar char="•"/>
            </a:pPr>
            <a:r>
              <a:rPr lang="en-US" dirty="0"/>
              <a:t>Aim of the Project</a:t>
            </a:r>
          </a:p>
          <a:p>
            <a:pPr marL="457200" indent="-457200">
              <a:buClrTx/>
              <a:buFont typeface="Arial" panose="020B0604020202020204" pitchFamily="34" charset="0"/>
              <a:buChar char="•"/>
            </a:pPr>
            <a:r>
              <a:rPr lang="en-US" dirty="0"/>
              <a:t>Project Requirements</a:t>
            </a:r>
          </a:p>
          <a:p>
            <a:pPr marL="457200" indent="-457200">
              <a:buClrTx/>
              <a:buFont typeface="Arial" panose="020B0604020202020204" pitchFamily="34" charset="0"/>
              <a:buChar char="•"/>
            </a:pPr>
            <a:r>
              <a:rPr lang="en-US" dirty="0"/>
              <a:t>Introduction</a:t>
            </a:r>
          </a:p>
          <a:p>
            <a:pPr marL="457200" indent="-457200">
              <a:buClrTx/>
              <a:buFont typeface="Arial" panose="020B0604020202020204" pitchFamily="34" charset="0"/>
              <a:buChar char="•"/>
            </a:pPr>
            <a:r>
              <a:rPr lang="en-US" dirty="0"/>
              <a:t>Product Comparison</a:t>
            </a:r>
          </a:p>
          <a:p>
            <a:pPr marL="457200" indent="-457200">
              <a:buClrTx/>
              <a:buFont typeface="Arial" panose="020B0604020202020204" pitchFamily="34" charset="0"/>
              <a:buChar char="•"/>
            </a:pPr>
            <a:r>
              <a:rPr lang="en-US" dirty="0"/>
              <a:t>Motivation</a:t>
            </a:r>
          </a:p>
          <a:p>
            <a:pPr marL="457200" indent="-457200">
              <a:buClrTx/>
              <a:buFont typeface="Arial" panose="020B0604020202020204" pitchFamily="34" charset="0"/>
              <a:buChar char="•"/>
            </a:pPr>
            <a:r>
              <a:rPr lang="en-US" dirty="0"/>
              <a:t>3D Models</a:t>
            </a:r>
          </a:p>
          <a:p>
            <a:pPr marL="457200" indent="-457200">
              <a:buClrTx/>
              <a:buFont typeface="Arial" panose="020B0604020202020204" pitchFamily="34" charset="0"/>
              <a:buChar char="•"/>
            </a:pPr>
            <a:r>
              <a:rPr lang="en-US" dirty="0"/>
              <a:t>User Stories</a:t>
            </a:r>
          </a:p>
          <a:p>
            <a:pPr marL="457200" indent="-457200">
              <a:buClrTx/>
              <a:buFont typeface="Arial" panose="020B0604020202020204" pitchFamily="34" charset="0"/>
              <a:buChar char="•"/>
            </a:pPr>
            <a:r>
              <a:rPr lang="en-US" dirty="0"/>
              <a:t>System Design</a:t>
            </a:r>
          </a:p>
        </p:txBody>
      </p:sp>
      <p:sp>
        <p:nvSpPr>
          <p:cNvPr id="5" name="Content Placeholder 5">
            <a:extLst>
              <a:ext uri="{FF2B5EF4-FFF2-40B4-BE49-F238E27FC236}">
                <a16:creationId xmlns:a16="http://schemas.microsoft.com/office/drawing/2014/main" id="{FCE53855-BFFB-F7C3-0887-3C35A2F07A6E}"/>
              </a:ext>
            </a:extLst>
          </p:cNvPr>
          <p:cNvSpPr txBox="1">
            <a:spLocks/>
          </p:cNvSpPr>
          <p:nvPr/>
        </p:nvSpPr>
        <p:spPr>
          <a:xfrm>
            <a:off x="6540629" y="1923393"/>
            <a:ext cx="5561106" cy="3647090"/>
          </a:xfrm>
          <a:prstGeom prst="rect">
            <a:avLst/>
          </a:prstGeom>
        </p:spPr>
        <p:txBody>
          <a:bodyPr>
            <a:normAutofit lnSpcReduction="10000"/>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Tx/>
              <a:buFont typeface="Arial" panose="020B0604020202020204" pitchFamily="34" charset="0"/>
              <a:buChar char="•"/>
            </a:pPr>
            <a:r>
              <a:rPr lang="en-US" sz="2400" dirty="0"/>
              <a:t>Implementation</a:t>
            </a:r>
          </a:p>
          <a:p>
            <a:pPr marL="457200" indent="-457200">
              <a:buClrTx/>
              <a:buFont typeface="Arial" panose="020B0604020202020204" pitchFamily="34" charset="0"/>
              <a:buChar char="•"/>
            </a:pPr>
            <a:r>
              <a:rPr lang="en-US" sz="2400" dirty="0"/>
              <a:t>Timeline</a:t>
            </a:r>
          </a:p>
          <a:p>
            <a:pPr marL="457200" indent="-457200">
              <a:buClrTx/>
              <a:buFont typeface="Arial" panose="020B0604020202020204" pitchFamily="34" charset="0"/>
              <a:buChar char="•"/>
            </a:pPr>
            <a:r>
              <a:rPr lang="en-US" sz="2400" dirty="0"/>
              <a:t>Results</a:t>
            </a:r>
          </a:p>
          <a:p>
            <a:pPr marL="457200" indent="-457200">
              <a:buClrTx/>
              <a:buFont typeface="Arial" panose="020B0604020202020204" pitchFamily="34" charset="0"/>
              <a:buChar char="•"/>
            </a:pPr>
            <a:r>
              <a:rPr lang="en-US" sz="2400" dirty="0"/>
              <a:t>Future Scope</a:t>
            </a:r>
          </a:p>
          <a:p>
            <a:pPr marL="457200" indent="-457200">
              <a:buClrTx/>
              <a:buFont typeface="Arial" panose="020B0604020202020204" pitchFamily="34" charset="0"/>
              <a:buChar char="•"/>
            </a:pPr>
            <a:r>
              <a:rPr lang="en-US" sz="2400" dirty="0"/>
              <a:t>Conclusion</a:t>
            </a:r>
          </a:p>
          <a:p>
            <a:pPr marL="457200" indent="-457200">
              <a:buClrTx/>
              <a:buFont typeface="Arial" panose="020B0604020202020204" pitchFamily="34" charset="0"/>
              <a:buChar char="•"/>
            </a:pPr>
            <a:r>
              <a:rPr lang="en-US" sz="2400" dirty="0"/>
              <a:t>References</a:t>
            </a:r>
          </a:p>
          <a:p>
            <a:pPr marL="457200" indent="-457200">
              <a:buClrTx/>
              <a:buFont typeface="Arial" panose="020B0604020202020204" pitchFamily="34" charset="0"/>
              <a:buChar char="•"/>
            </a:pPr>
            <a:r>
              <a:rPr lang="en-US" sz="2400" dirty="0"/>
              <a:t>Demo</a:t>
            </a:r>
          </a:p>
          <a:p>
            <a:endParaRPr lang="en-US" dirty="0"/>
          </a:p>
        </p:txBody>
      </p:sp>
    </p:spTree>
    <p:extLst>
      <p:ext uri="{BB962C8B-B14F-4D97-AF65-F5344CB8AC3E}">
        <p14:creationId xmlns:p14="http://schemas.microsoft.com/office/powerpoint/2010/main" val="2205158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6E2C-2393-5CF4-7076-9A6F9BCCF323}"/>
              </a:ext>
            </a:extLst>
          </p:cNvPr>
          <p:cNvSpPr>
            <a:spLocks noGrp="1"/>
          </p:cNvSpPr>
          <p:nvPr>
            <p:ph type="ctrTitle"/>
          </p:nvPr>
        </p:nvSpPr>
        <p:spPr>
          <a:xfrm>
            <a:off x="1292772" y="1066800"/>
            <a:ext cx="9680028" cy="730469"/>
          </a:xfrm>
        </p:spPr>
        <p:txBody>
          <a:bodyPr>
            <a:noAutofit/>
          </a:bodyPr>
          <a:lstStyle/>
          <a:p>
            <a:pPr algn="ctr"/>
            <a:r>
              <a:rPr lang="en-IN" dirty="0"/>
              <a:t>  REFERENCES</a:t>
            </a:r>
          </a:p>
        </p:txBody>
      </p:sp>
      <p:sp>
        <p:nvSpPr>
          <p:cNvPr id="3" name="Subtitle 2">
            <a:extLst>
              <a:ext uri="{FF2B5EF4-FFF2-40B4-BE49-F238E27FC236}">
                <a16:creationId xmlns:a16="http://schemas.microsoft.com/office/drawing/2014/main" id="{313048F5-82CA-F47B-24F3-64D0B7FEAEF2}"/>
              </a:ext>
            </a:extLst>
          </p:cNvPr>
          <p:cNvSpPr>
            <a:spLocks noGrp="1"/>
          </p:cNvSpPr>
          <p:nvPr>
            <p:ph type="subTitle" idx="1"/>
          </p:nvPr>
        </p:nvSpPr>
        <p:spPr>
          <a:xfrm>
            <a:off x="1292771" y="2228193"/>
            <a:ext cx="9680028" cy="3486807"/>
          </a:xfrm>
        </p:spPr>
        <p:txBody>
          <a:bodyPr>
            <a:noAutofit/>
          </a:bodyPr>
          <a:lstStyle/>
          <a:p>
            <a:pPr algn="just" rtl="0"/>
            <a:r>
              <a:rPr lang="en-IN" sz="2300" b="0" i="0" u="none" strike="noStrike" dirty="0">
                <a:solidFill>
                  <a:srgbClr val="000000"/>
                </a:solidFill>
                <a:effectLst/>
              </a:rPr>
              <a:t>[1] Hamalawi, Mohammed, et al. “Using the Windows Device Portal - Mixed Reality.” </a:t>
            </a:r>
            <a:r>
              <a:rPr lang="en-IN" sz="2300" b="0" i="1" u="none" strike="noStrike" dirty="0">
                <a:solidFill>
                  <a:srgbClr val="000000"/>
                </a:solidFill>
                <a:effectLst/>
              </a:rPr>
              <a:t>Mixed Reality | Microsoft Learn</a:t>
            </a:r>
            <a:r>
              <a:rPr lang="en-IN" sz="2300" b="0" i="0" u="none" strike="noStrike" dirty="0">
                <a:solidFill>
                  <a:srgbClr val="000000"/>
                </a:solidFill>
                <a:effectLst/>
              </a:rPr>
              <a:t>, Microsoft, 13 Apr. 2022, learn.microsoft.com/</a:t>
            </a:r>
            <a:r>
              <a:rPr lang="en-IN" sz="2300" b="0" i="0" u="none" strike="noStrike" dirty="0" err="1">
                <a:solidFill>
                  <a:srgbClr val="000000"/>
                </a:solidFill>
                <a:effectLst/>
              </a:rPr>
              <a:t>en</a:t>
            </a:r>
            <a:r>
              <a:rPr lang="en-IN" sz="2300" b="0" i="0" u="none" strike="noStrike" dirty="0">
                <a:solidFill>
                  <a:srgbClr val="000000"/>
                </a:solidFill>
                <a:effectLst/>
              </a:rPr>
              <a:t>-us/windows/mixed-reality/develop/advanced-concepts/using-the-windows-device-portal. Accessed 14 Nov. 2024</a:t>
            </a:r>
            <a:endParaRPr lang="en-IN" sz="2300" b="0" dirty="0">
              <a:effectLst/>
            </a:endParaRPr>
          </a:p>
          <a:p>
            <a:pPr algn="just"/>
            <a:br>
              <a:rPr lang="en-IN" sz="2300" dirty="0"/>
            </a:br>
            <a:r>
              <a:rPr lang="en-IN" sz="2300" b="0" i="0" u="none" strike="noStrike" dirty="0">
                <a:solidFill>
                  <a:srgbClr val="000000"/>
                </a:solidFill>
                <a:effectLst/>
              </a:rPr>
              <a:t>[2] “Hololens 2 Fundamentals: Develop Mixed Reality Applications - Training.” </a:t>
            </a:r>
            <a:r>
              <a:rPr lang="en-IN" sz="2300" b="0" i="1" u="none" strike="noStrike" dirty="0">
                <a:solidFill>
                  <a:srgbClr val="000000"/>
                </a:solidFill>
                <a:effectLst/>
              </a:rPr>
              <a:t>Training | Microsoft Learn</a:t>
            </a:r>
            <a:r>
              <a:rPr lang="en-IN" sz="2300" b="0" i="0" u="none" strike="noStrike" dirty="0">
                <a:solidFill>
                  <a:srgbClr val="000000"/>
                </a:solidFill>
                <a:effectLst/>
              </a:rPr>
              <a:t>, Microsoft, learn.microsoft.com/</a:t>
            </a:r>
            <a:r>
              <a:rPr lang="en-IN" sz="2300" b="0" i="0" u="none" strike="noStrike" dirty="0" err="1">
                <a:solidFill>
                  <a:srgbClr val="000000"/>
                </a:solidFill>
                <a:effectLst/>
              </a:rPr>
              <a:t>en</a:t>
            </a:r>
            <a:r>
              <a:rPr lang="en-IN" sz="2300" b="0" i="0" u="none" strike="noStrike" dirty="0">
                <a:solidFill>
                  <a:srgbClr val="000000"/>
                </a:solidFill>
                <a:effectLst/>
              </a:rPr>
              <a:t>-us/training/paths/beginner-hololens-2-tutorials/. Accessed 14 Nov. 2024.</a:t>
            </a:r>
            <a:endParaRPr lang="en-IN" sz="2300" dirty="0"/>
          </a:p>
        </p:txBody>
      </p:sp>
      <p:sp>
        <p:nvSpPr>
          <p:cNvPr id="7" name="Slide Number Placeholder 6">
            <a:extLst>
              <a:ext uri="{FF2B5EF4-FFF2-40B4-BE49-F238E27FC236}">
                <a16:creationId xmlns:a16="http://schemas.microsoft.com/office/drawing/2014/main" id="{712F94CE-7B83-FF70-C469-C8F76FBF52DA}"/>
              </a:ext>
            </a:extLst>
          </p:cNvPr>
          <p:cNvSpPr>
            <a:spLocks noGrp="1"/>
          </p:cNvSpPr>
          <p:nvPr>
            <p:ph type="sldNum" sz="quarter" idx="12"/>
          </p:nvPr>
        </p:nvSpPr>
        <p:spPr/>
        <p:txBody>
          <a:bodyPr/>
          <a:lstStyle/>
          <a:p>
            <a:fld id="{73B850FF-6169-4056-8077-06FFA93A5366}" type="slidenum">
              <a:rPr lang="en-US" smtClean="0"/>
              <a:t>30</a:t>
            </a:fld>
            <a:endParaRPr lang="en-US" dirty="0"/>
          </a:p>
        </p:txBody>
      </p:sp>
    </p:spTree>
    <p:extLst>
      <p:ext uri="{BB962C8B-B14F-4D97-AF65-F5344CB8AC3E}">
        <p14:creationId xmlns:p14="http://schemas.microsoft.com/office/powerpoint/2010/main" val="205808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0" name="Picture 2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2" name="Rectangle 31">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person wearing a virtual reality headset&#10;&#10;Description automatically generated">
            <a:extLst>
              <a:ext uri="{FF2B5EF4-FFF2-40B4-BE49-F238E27FC236}">
                <a16:creationId xmlns:a16="http://schemas.microsoft.com/office/drawing/2014/main" id="{0812BE80-4673-2171-487B-90DFF32B1713}"/>
              </a:ext>
            </a:extLst>
          </p:cNvPr>
          <p:cNvPicPr>
            <a:picLocks noChangeAspect="1"/>
          </p:cNvPicPr>
          <p:nvPr/>
        </p:nvPicPr>
        <p:blipFill>
          <a:blip r:embed="rId3">
            <a:alphaModFix amt="60000"/>
          </a:blip>
          <a:srcRect r="2" b="9739"/>
          <a:stretch/>
        </p:blipFill>
        <p:spPr>
          <a:xfrm>
            <a:off x="20" y="10"/>
            <a:ext cx="6095980" cy="6856614"/>
          </a:xfrm>
          <a:prstGeom prst="rect">
            <a:avLst/>
          </a:prstGeom>
        </p:spPr>
      </p:pic>
      <p:pic>
        <p:nvPicPr>
          <p:cNvPr id="4" name="Picture 3" descr="A person wearing a virtual reality headset&#10;&#10;Description automatically generated">
            <a:extLst>
              <a:ext uri="{FF2B5EF4-FFF2-40B4-BE49-F238E27FC236}">
                <a16:creationId xmlns:a16="http://schemas.microsoft.com/office/drawing/2014/main" id="{802E3F39-C7E7-B061-D82D-CFCAC10BFA43}"/>
              </a:ext>
            </a:extLst>
          </p:cNvPr>
          <p:cNvPicPr>
            <a:picLocks noChangeAspect="1"/>
          </p:cNvPicPr>
          <p:nvPr/>
        </p:nvPicPr>
        <p:blipFill>
          <a:blip r:embed="rId4">
            <a:alphaModFix amt="60000"/>
          </a:blip>
          <a:srcRect l="44" t="20" r="13471" b="-22"/>
          <a:stretch/>
        </p:blipFill>
        <p:spPr>
          <a:xfrm>
            <a:off x="6094418" y="10"/>
            <a:ext cx="6097582" cy="6856614"/>
          </a:xfrm>
          <a:prstGeom prst="rect">
            <a:avLst/>
          </a:prstGeom>
        </p:spPr>
      </p:pic>
      <p:grpSp>
        <p:nvGrpSpPr>
          <p:cNvPr id="36" name="Group 35">
            <a:extLst>
              <a:ext uri="{FF2B5EF4-FFF2-40B4-BE49-F238E27FC236}">
                <a16:creationId xmlns:a16="http://schemas.microsoft.com/office/drawing/2014/main" id="{7E0BD6BA-AC5F-41D8-B6B1-5D293D98B6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7" name="Picture 36">
              <a:extLst>
                <a:ext uri="{FF2B5EF4-FFF2-40B4-BE49-F238E27FC236}">
                  <a16:creationId xmlns:a16="http://schemas.microsoft.com/office/drawing/2014/main" id="{04EB65F9-0754-401F-857A-869F31CFBE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8" name="Picture 37">
              <a:extLst>
                <a:ext uri="{FF2B5EF4-FFF2-40B4-BE49-F238E27FC236}">
                  <a16:creationId xmlns:a16="http://schemas.microsoft.com/office/drawing/2014/main" id="{37EEF00B-092B-4DEB-948D-0128E8A358B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515381D8-DFFF-4518-A87C-2FF7F02CCDA1}"/>
              </a:ext>
            </a:extLst>
          </p:cNvPr>
          <p:cNvSpPr>
            <a:spLocks noGrp="1"/>
          </p:cNvSpPr>
          <p:nvPr>
            <p:ph type="ctr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Thank you</a:t>
            </a:r>
          </a:p>
        </p:txBody>
      </p:sp>
      <p:sp>
        <p:nvSpPr>
          <p:cNvPr id="6" name="Slide Number Placeholder 5">
            <a:extLst>
              <a:ext uri="{FF2B5EF4-FFF2-40B4-BE49-F238E27FC236}">
                <a16:creationId xmlns:a16="http://schemas.microsoft.com/office/drawing/2014/main" id="{1BEF0E49-62B5-488C-B988-BDE7F7F305F8}"/>
              </a:ext>
            </a:extLst>
          </p:cNvPr>
          <p:cNvSpPr>
            <a:spLocks noGrp="1"/>
          </p:cNvSpPr>
          <p:nvPr>
            <p:ph type="sldNum" sz="quarter" idx="12"/>
          </p:nvPr>
        </p:nvSpPr>
        <p:spPr>
          <a:xfrm>
            <a:off x="8990106" y="6416675"/>
            <a:ext cx="2743200" cy="365125"/>
          </a:xfrm>
        </p:spPr>
        <p:txBody>
          <a:bodyPr vert="horz" lIns="91440" tIns="45720" rIns="91440" bIns="45720" rtlCol="0" anchor="ctr">
            <a:normAutofit/>
          </a:bodyPr>
          <a:lstStyle/>
          <a:p>
            <a:pPr>
              <a:spcAft>
                <a:spcPts val="600"/>
              </a:spcAft>
            </a:pPr>
            <a:fld id="{73B850FF-6169-4056-8077-06FFA93A5366}" type="slidenum">
              <a:rPr lang="en-US">
                <a:solidFill>
                  <a:srgbClr val="FFFFFF"/>
                </a:solidFill>
              </a:rPr>
              <a:pPr>
                <a:spcAft>
                  <a:spcPts val="600"/>
                </a:spcAft>
              </a:pPr>
              <a:t>31</a:t>
            </a:fld>
            <a:endParaRPr lang="en-US">
              <a:solidFill>
                <a:srgbClr val="FFFFFF"/>
              </a:solidFill>
            </a:endParaRPr>
          </a:p>
        </p:txBody>
      </p:sp>
    </p:spTree>
    <p:extLst>
      <p:ext uri="{BB962C8B-B14F-4D97-AF65-F5344CB8AC3E}">
        <p14:creationId xmlns:p14="http://schemas.microsoft.com/office/powerpoint/2010/main" val="113453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7" name="Picture 1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3" name="Group 2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24" name="Picture 2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5" name="Picture 2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8" name="Title 7">
            <a:extLst>
              <a:ext uri="{FF2B5EF4-FFF2-40B4-BE49-F238E27FC236}">
                <a16:creationId xmlns:a16="http://schemas.microsoft.com/office/drawing/2014/main" id="{C71F5DD0-1F4C-45C4-8BEC-33AB4B47BF98}"/>
              </a:ext>
            </a:extLst>
          </p:cNvPr>
          <p:cNvSpPr>
            <a:spLocks noGrp="1"/>
          </p:cNvSpPr>
          <p:nvPr>
            <p:ph type="title"/>
          </p:nvPr>
        </p:nvSpPr>
        <p:spPr>
          <a:xfrm>
            <a:off x="838201" y="559813"/>
            <a:ext cx="3352799" cy="5577934"/>
          </a:xfrm>
        </p:spPr>
        <p:txBody>
          <a:bodyPr vert="horz" lIns="91440" tIns="45720" rIns="91440" bIns="45720" rtlCol="0" anchor="ctr">
            <a:normAutofit/>
          </a:bodyPr>
          <a:lstStyle/>
          <a:p>
            <a:r>
              <a:rPr lang="en-US" sz="4000" dirty="0"/>
              <a:t>AIM OF THE PROJECT</a:t>
            </a:r>
          </a:p>
        </p:txBody>
      </p:sp>
      <p:sp>
        <p:nvSpPr>
          <p:cNvPr id="4" name="Slide Number Placeholder 3">
            <a:extLst>
              <a:ext uri="{FF2B5EF4-FFF2-40B4-BE49-F238E27FC236}">
                <a16:creationId xmlns:a16="http://schemas.microsoft.com/office/drawing/2014/main" id="{2EA21BC8-8853-41B4-91F9-DD94F7939B6F}"/>
              </a:ext>
            </a:extLst>
          </p:cNvPr>
          <p:cNvSpPr>
            <a:spLocks noGrp="1"/>
          </p:cNvSpPr>
          <p:nvPr>
            <p:ph type="sldNum" sz="quarter" idx="12"/>
          </p:nvPr>
        </p:nvSpPr>
        <p:spPr>
          <a:xfrm>
            <a:off x="8990106" y="6416675"/>
            <a:ext cx="2743200"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4</a:t>
            </a:fld>
            <a:endParaRPr lang="en-US"/>
          </a:p>
        </p:txBody>
      </p:sp>
      <p:graphicFrame>
        <p:nvGraphicFramePr>
          <p:cNvPr id="11" name="Content Placeholder 8">
            <a:extLst>
              <a:ext uri="{FF2B5EF4-FFF2-40B4-BE49-F238E27FC236}">
                <a16:creationId xmlns:a16="http://schemas.microsoft.com/office/drawing/2014/main" id="{C07F5F8D-1E10-569A-E97E-C063EF252FE3}"/>
              </a:ext>
            </a:extLst>
          </p:cNvPr>
          <p:cNvGraphicFramePr>
            <a:graphicFrameLocks noGrp="1"/>
          </p:cNvGraphicFramePr>
          <p:nvPr>
            <p:ph idx="1"/>
            <p:extLst>
              <p:ext uri="{D42A27DB-BD31-4B8C-83A1-F6EECF244321}">
                <p14:modId xmlns:p14="http://schemas.microsoft.com/office/powerpoint/2010/main" val="116716531"/>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968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DD72-5C2F-462B-870F-BCC92D957ADE}"/>
              </a:ext>
            </a:extLst>
          </p:cNvPr>
          <p:cNvSpPr>
            <a:spLocks noGrp="1"/>
          </p:cNvSpPr>
          <p:nvPr>
            <p:ph type="title"/>
          </p:nvPr>
        </p:nvSpPr>
        <p:spPr>
          <a:xfrm>
            <a:off x="1143000" y="990598"/>
            <a:ext cx="4353910" cy="2225567"/>
          </a:xfrm>
        </p:spPr>
        <p:txBody>
          <a:bodyPr/>
          <a:lstStyle/>
          <a:p>
            <a:r>
              <a:rPr lang="en-IN" sz="4000" dirty="0"/>
              <a:t>Hardware Requirements</a:t>
            </a:r>
          </a:p>
        </p:txBody>
      </p:sp>
      <p:sp>
        <p:nvSpPr>
          <p:cNvPr id="3" name="Content Placeholder 2">
            <a:extLst>
              <a:ext uri="{FF2B5EF4-FFF2-40B4-BE49-F238E27FC236}">
                <a16:creationId xmlns:a16="http://schemas.microsoft.com/office/drawing/2014/main" id="{5CE23B85-F800-9D4E-DC36-03F9BC033D1A}"/>
              </a:ext>
            </a:extLst>
          </p:cNvPr>
          <p:cNvSpPr>
            <a:spLocks noGrp="1"/>
          </p:cNvSpPr>
          <p:nvPr>
            <p:ph idx="1"/>
          </p:nvPr>
        </p:nvSpPr>
        <p:spPr>
          <a:xfrm>
            <a:off x="1143000" y="3352800"/>
            <a:ext cx="4353910" cy="2514600"/>
          </a:xfrm>
        </p:spPr>
        <p:txBody>
          <a:bodyPr>
            <a:normAutofit/>
          </a:bodyPr>
          <a:lstStyle/>
          <a:p>
            <a:r>
              <a:rPr lang="en-US" sz="4000" dirty="0">
                <a:latin typeface="+mj-lt"/>
              </a:rPr>
              <a:t>Software </a:t>
            </a:r>
            <a:br>
              <a:rPr lang="en-US" sz="4000" dirty="0">
                <a:latin typeface="+mj-lt"/>
              </a:rPr>
            </a:br>
            <a:r>
              <a:rPr lang="en-US" sz="4000" dirty="0">
                <a:latin typeface="+mj-lt"/>
              </a:rPr>
              <a:t>Requirements</a:t>
            </a:r>
          </a:p>
        </p:txBody>
      </p:sp>
      <p:sp>
        <p:nvSpPr>
          <p:cNvPr id="7" name="Slide Number Placeholder 6">
            <a:extLst>
              <a:ext uri="{FF2B5EF4-FFF2-40B4-BE49-F238E27FC236}">
                <a16:creationId xmlns:a16="http://schemas.microsoft.com/office/drawing/2014/main" id="{F0179C30-3A0A-0C89-7101-8F0F4599D243}"/>
              </a:ext>
            </a:extLst>
          </p:cNvPr>
          <p:cNvSpPr>
            <a:spLocks noGrp="1"/>
          </p:cNvSpPr>
          <p:nvPr>
            <p:ph type="sldNum" sz="quarter" idx="12"/>
          </p:nvPr>
        </p:nvSpPr>
        <p:spPr/>
        <p:txBody>
          <a:bodyPr/>
          <a:lstStyle/>
          <a:p>
            <a:fld id="{73B850FF-6169-4056-8077-06FFA93A5366}" type="slidenum">
              <a:rPr lang="en-US" smtClean="0"/>
              <a:t>5</a:t>
            </a:fld>
            <a:endParaRPr lang="en-US" dirty="0"/>
          </a:p>
        </p:txBody>
      </p:sp>
      <p:sp>
        <p:nvSpPr>
          <p:cNvPr id="9" name="Title 1">
            <a:extLst>
              <a:ext uri="{FF2B5EF4-FFF2-40B4-BE49-F238E27FC236}">
                <a16:creationId xmlns:a16="http://schemas.microsoft.com/office/drawing/2014/main" id="{A091C4F4-A3C8-B36D-A9BF-5AEDE496504C}"/>
              </a:ext>
            </a:extLst>
          </p:cNvPr>
          <p:cNvSpPr txBox="1">
            <a:spLocks/>
          </p:cNvSpPr>
          <p:nvPr/>
        </p:nvSpPr>
        <p:spPr>
          <a:xfrm>
            <a:off x="5349766" y="990598"/>
            <a:ext cx="5875282" cy="2225567"/>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marL="457200" indent="-457200">
              <a:buFont typeface="Arial" panose="020B0604020202020204" pitchFamily="34" charset="0"/>
              <a:buChar char="•"/>
            </a:pPr>
            <a:r>
              <a:rPr lang="en-IN" sz="2400" dirty="0">
                <a:latin typeface="+mn-lt"/>
              </a:rPr>
              <a:t>Operating System: Windows, MAC</a:t>
            </a:r>
          </a:p>
          <a:p>
            <a:pPr marL="457200" indent="-457200">
              <a:buFont typeface="Arial" panose="020B0604020202020204" pitchFamily="34" charset="0"/>
              <a:buChar char="•"/>
            </a:pPr>
            <a:r>
              <a:rPr lang="en-IN" sz="2400" dirty="0">
                <a:latin typeface="+mn-lt"/>
              </a:rPr>
              <a:t>System Memory(RAM): 16GB</a:t>
            </a:r>
          </a:p>
          <a:p>
            <a:pPr marL="457200" indent="-457200">
              <a:buFont typeface="Arial" panose="020B0604020202020204" pitchFamily="34" charset="0"/>
              <a:buChar char="•"/>
            </a:pPr>
            <a:r>
              <a:rPr lang="en-IN" sz="2400" dirty="0">
                <a:latin typeface="+mn-lt"/>
              </a:rPr>
              <a:t>Microsoft Hololens 2</a:t>
            </a:r>
          </a:p>
          <a:p>
            <a:pPr marL="457200" indent="-457200">
              <a:buFont typeface="Arial" panose="020B0604020202020204" pitchFamily="34" charset="0"/>
              <a:buChar char="•"/>
            </a:pPr>
            <a:r>
              <a:rPr lang="en-IN" sz="2400" dirty="0">
                <a:latin typeface="+mn-lt"/>
              </a:rPr>
              <a:t>CPU Architecture: ARM 64</a:t>
            </a:r>
          </a:p>
        </p:txBody>
      </p:sp>
      <p:sp>
        <p:nvSpPr>
          <p:cNvPr id="10" name="Title 1">
            <a:extLst>
              <a:ext uri="{FF2B5EF4-FFF2-40B4-BE49-F238E27FC236}">
                <a16:creationId xmlns:a16="http://schemas.microsoft.com/office/drawing/2014/main" id="{EB8D44D0-F611-6CB1-AC2A-B69F10A54DDC}"/>
              </a:ext>
            </a:extLst>
          </p:cNvPr>
          <p:cNvSpPr txBox="1">
            <a:spLocks/>
          </p:cNvSpPr>
          <p:nvPr/>
        </p:nvSpPr>
        <p:spPr>
          <a:xfrm>
            <a:off x="5423338" y="3429000"/>
            <a:ext cx="5707117" cy="2130552"/>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marL="342900" indent="-342900">
              <a:buFont typeface="Arial" panose="020B0604020202020204" pitchFamily="34" charset="0"/>
              <a:buChar char="•"/>
            </a:pPr>
            <a:r>
              <a:rPr lang="en-IN" sz="2400" dirty="0">
                <a:latin typeface="+mn-lt"/>
              </a:rPr>
              <a:t>Unity Hub: 3.5.1</a:t>
            </a:r>
          </a:p>
          <a:p>
            <a:pPr marL="342900" indent="-342900">
              <a:buFont typeface="Arial" panose="020B0604020202020204" pitchFamily="34" charset="0"/>
              <a:buChar char="•"/>
            </a:pPr>
            <a:r>
              <a:rPr lang="en-IN" sz="2400" dirty="0">
                <a:latin typeface="+mn-lt"/>
              </a:rPr>
              <a:t>Unity Editor Version: 2022.3.7f1</a:t>
            </a:r>
          </a:p>
          <a:p>
            <a:pPr marL="342900" indent="-342900">
              <a:buFont typeface="Arial" panose="020B0604020202020204" pitchFamily="34" charset="0"/>
              <a:buChar char="•"/>
            </a:pPr>
            <a:r>
              <a:rPr lang="en-IN" sz="2400" dirty="0">
                <a:latin typeface="+mn-lt"/>
              </a:rPr>
              <a:t>Visual Studio: Community 2022</a:t>
            </a:r>
          </a:p>
          <a:p>
            <a:pPr marL="342900" indent="-342900">
              <a:buFont typeface="Arial" panose="020B0604020202020204" pitchFamily="34" charset="0"/>
              <a:buChar char="•"/>
            </a:pPr>
            <a:r>
              <a:rPr lang="en-IN" sz="2400" dirty="0">
                <a:latin typeface="+mn-lt"/>
              </a:rPr>
              <a:t>Platform: Universal Windows Platform</a:t>
            </a:r>
          </a:p>
        </p:txBody>
      </p:sp>
      <p:sp>
        <p:nvSpPr>
          <p:cNvPr id="4" name="Title 7">
            <a:extLst>
              <a:ext uri="{FF2B5EF4-FFF2-40B4-BE49-F238E27FC236}">
                <a16:creationId xmlns:a16="http://schemas.microsoft.com/office/drawing/2014/main" id="{73439C8C-783F-4A62-34D6-F1EFE223854F}"/>
              </a:ext>
            </a:extLst>
          </p:cNvPr>
          <p:cNvSpPr txBox="1">
            <a:spLocks/>
          </p:cNvSpPr>
          <p:nvPr/>
        </p:nvSpPr>
        <p:spPr>
          <a:xfrm>
            <a:off x="638502" y="-241372"/>
            <a:ext cx="10891345" cy="119387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ctr"/>
            <a:r>
              <a:rPr lang="en-US" dirty="0"/>
              <a:t>    PROJECT REQUIREMENTS </a:t>
            </a:r>
          </a:p>
        </p:txBody>
      </p:sp>
    </p:spTree>
    <p:extLst>
      <p:ext uri="{BB962C8B-B14F-4D97-AF65-F5344CB8AC3E}">
        <p14:creationId xmlns:p14="http://schemas.microsoft.com/office/powerpoint/2010/main" val="1458087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AC5ED-D54A-333F-5CB3-C71F516B0EE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43CFF6A-801F-3BF6-B5D8-0119E763D997}"/>
              </a:ext>
            </a:extLst>
          </p:cNvPr>
          <p:cNvSpPr>
            <a:spLocks noGrp="1"/>
          </p:cNvSpPr>
          <p:nvPr>
            <p:ph type="title"/>
          </p:nvPr>
        </p:nvSpPr>
        <p:spPr>
          <a:xfrm>
            <a:off x="838200" y="393192"/>
            <a:ext cx="10491952" cy="868049"/>
          </a:xfrm>
        </p:spPr>
        <p:txBody>
          <a:bodyPr/>
          <a:lstStyle/>
          <a:p>
            <a:pPr algn="ctr"/>
            <a:r>
              <a:rPr lang="en-US" dirty="0"/>
              <a:t>INTRODUCTION</a:t>
            </a:r>
          </a:p>
        </p:txBody>
      </p:sp>
      <p:graphicFrame>
        <p:nvGraphicFramePr>
          <p:cNvPr id="11" name="Content Placeholder 8">
            <a:extLst>
              <a:ext uri="{FF2B5EF4-FFF2-40B4-BE49-F238E27FC236}">
                <a16:creationId xmlns:a16="http://schemas.microsoft.com/office/drawing/2014/main" id="{15EBDF9A-3423-D68B-A0D2-99ED1C198690}"/>
              </a:ext>
            </a:extLst>
          </p:cNvPr>
          <p:cNvGraphicFramePr>
            <a:graphicFrameLocks noGrp="1"/>
          </p:cNvGraphicFramePr>
          <p:nvPr>
            <p:ph idx="1"/>
          </p:nvPr>
        </p:nvGraphicFramePr>
        <p:xfrm>
          <a:off x="838200" y="1608083"/>
          <a:ext cx="10323786" cy="4527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430520D-C1F2-4205-1B5E-7432E9E078D6}"/>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6</a:t>
            </a:fld>
            <a:endParaRPr lang="en-US" dirty="0"/>
          </a:p>
        </p:txBody>
      </p:sp>
    </p:spTree>
    <p:extLst>
      <p:ext uri="{BB962C8B-B14F-4D97-AF65-F5344CB8AC3E}">
        <p14:creationId xmlns:p14="http://schemas.microsoft.com/office/powerpoint/2010/main" val="250469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7C7D29-FC77-05FC-6E34-C431DCEABB8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7" name="Picture 1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3" name="Group 2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24" name="Picture 2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5" name="Picture 2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8" name="Title 7">
            <a:extLst>
              <a:ext uri="{FF2B5EF4-FFF2-40B4-BE49-F238E27FC236}">
                <a16:creationId xmlns:a16="http://schemas.microsoft.com/office/drawing/2014/main" id="{E5EE7CAA-ACD0-02CC-1FC3-9855AA748E64}"/>
              </a:ext>
            </a:extLst>
          </p:cNvPr>
          <p:cNvSpPr>
            <a:spLocks noGrp="1"/>
          </p:cNvSpPr>
          <p:nvPr>
            <p:ph type="title"/>
          </p:nvPr>
        </p:nvSpPr>
        <p:spPr>
          <a:xfrm>
            <a:off x="838201" y="559813"/>
            <a:ext cx="3352799" cy="5577934"/>
          </a:xfrm>
        </p:spPr>
        <p:txBody>
          <a:bodyPr vert="horz" lIns="91440" tIns="45720" rIns="91440" bIns="45720" rtlCol="0" anchor="ctr">
            <a:normAutofit/>
          </a:bodyPr>
          <a:lstStyle/>
          <a:p>
            <a:r>
              <a:rPr lang="en-US" sz="4000"/>
              <a:t>HOLOLENS</a:t>
            </a:r>
          </a:p>
        </p:txBody>
      </p:sp>
      <p:sp>
        <p:nvSpPr>
          <p:cNvPr id="4" name="Slide Number Placeholder 3">
            <a:extLst>
              <a:ext uri="{FF2B5EF4-FFF2-40B4-BE49-F238E27FC236}">
                <a16:creationId xmlns:a16="http://schemas.microsoft.com/office/drawing/2014/main" id="{B9A45218-A6B7-9AE6-2140-4614D81E2C8C}"/>
              </a:ext>
            </a:extLst>
          </p:cNvPr>
          <p:cNvSpPr>
            <a:spLocks noGrp="1"/>
          </p:cNvSpPr>
          <p:nvPr>
            <p:ph type="sldNum" sz="quarter" idx="12"/>
          </p:nvPr>
        </p:nvSpPr>
        <p:spPr>
          <a:xfrm>
            <a:off x="8990106" y="6416675"/>
            <a:ext cx="2743200"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7</a:t>
            </a:fld>
            <a:endParaRPr lang="en-US"/>
          </a:p>
        </p:txBody>
      </p:sp>
      <p:graphicFrame>
        <p:nvGraphicFramePr>
          <p:cNvPr id="11" name="Content Placeholder 8">
            <a:extLst>
              <a:ext uri="{FF2B5EF4-FFF2-40B4-BE49-F238E27FC236}">
                <a16:creationId xmlns:a16="http://schemas.microsoft.com/office/drawing/2014/main" id="{CB957CD2-7272-3396-9A5E-8E3FF8E173C4}"/>
              </a:ext>
            </a:extLst>
          </p:cNvPr>
          <p:cNvGraphicFramePr>
            <a:graphicFrameLocks noGrp="1"/>
          </p:cNvGraphicFramePr>
          <p:nvPr>
            <p:ph idx="1"/>
            <p:extLst>
              <p:ext uri="{D42A27DB-BD31-4B8C-83A1-F6EECF244321}">
                <p14:modId xmlns:p14="http://schemas.microsoft.com/office/powerpoint/2010/main" val="217402074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9248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5114-0355-4D19-9113-93130B3EC822}"/>
              </a:ext>
            </a:extLst>
          </p:cNvPr>
          <p:cNvSpPr>
            <a:spLocks noGrp="1"/>
          </p:cNvSpPr>
          <p:nvPr>
            <p:ph type="ctrTitle"/>
          </p:nvPr>
        </p:nvSpPr>
        <p:spPr>
          <a:xfrm>
            <a:off x="1071224" y="872360"/>
            <a:ext cx="5942224" cy="2753710"/>
          </a:xfrm>
        </p:spPr>
        <p:txBody>
          <a:bodyPr>
            <a:normAutofit fontScale="90000"/>
          </a:bodyPr>
          <a:lstStyle/>
          <a:p>
            <a:br>
              <a:rPr lang="en-US" sz="2400" b="1" dirty="0">
                <a:latin typeface="+mn-lt"/>
              </a:rPr>
            </a:br>
            <a:r>
              <a:rPr lang="en-US" sz="2400" b="1" dirty="0">
                <a:latin typeface="+mn-lt"/>
              </a:rPr>
              <a:t>2D</a:t>
            </a:r>
            <a:br>
              <a:rPr lang="en-US" sz="2400" b="1" dirty="0">
                <a:latin typeface="+mn-lt"/>
              </a:rPr>
            </a:br>
            <a:r>
              <a:rPr lang="en-US" sz="2400" dirty="0">
                <a:latin typeface="+mn-lt"/>
              </a:rPr>
              <a:t> </a:t>
            </a:r>
            <a:br>
              <a:rPr lang="en-US" sz="2400" dirty="0">
                <a:latin typeface="+mn-lt"/>
              </a:rPr>
            </a:br>
            <a:r>
              <a:rPr lang="en-US" sz="2200" dirty="0">
                <a:latin typeface="+mn-lt"/>
              </a:rPr>
              <a:t>Interactive two-dimensional Interface: Options are displayed in a clear, grid-like or dropdown format.</a:t>
            </a:r>
            <a:br>
              <a:rPr lang="en-US" sz="2200" dirty="0">
                <a:latin typeface="+mn-lt"/>
              </a:rPr>
            </a:br>
            <a:r>
              <a:rPr lang="en-US" sz="2200" dirty="0">
                <a:latin typeface="+mn-lt"/>
              </a:rPr>
              <a:t>Quick Customization: make changes to the 2d model by selecting provided options.</a:t>
            </a:r>
            <a:br>
              <a:rPr lang="en-US" sz="2200" dirty="0">
                <a:latin typeface="+mn-lt"/>
              </a:rPr>
            </a:br>
            <a:endParaRPr lang="en-US" sz="2200" dirty="0">
              <a:latin typeface="+mn-lt"/>
            </a:endParaRPr>
          </a:p>
        </p:txBody>
      </p:sp>
      <p:sp>
        <p:nvSpPr>
          <p:cNvPr id="3" name="Subtitle 2">
            <a:extLst>
              <a:ext uri="{FF2B5EF4-FFF2-40B4-BE49-F238E27FC236}">
                <a16:creationId xmlns:a16="http://schemas.microsoft.com/office/drawing/2014/main" id="{1512BB8A-9200-4610-BA7C-A6095EE22836}"/>
              </a:ext>
            </a:extLst>
          </p:cNvPr>
          <p:cNvSpPr>
            <a:spLocks noGrp="1"/>
          </p:cNvSpPr>
          <p:nvPr>
            <p:ph type="subTitle" idx="1"/>
          </p:nvPr>
        </p:nvSpPr>
        <p:spPr>
          <a:xfrm>
            <a:off x="1071223" y="3511296"/>
            <a:ext cx="5942224" cy="2647766"/>
          </a:xfrm>
        </p:spPr>
        <p:txBody>
          <a:bodyPr>
            <a:normAutofit/>
          </a:bodyPr>
          <a:lstStyle/>
          <a:p>
            <a:r>
              <a:rPr lang="en-US" sz="2400" b="1" dirty="0"/>
              <a:t>3D</a:t>
            </a:r>
            <a:r>
              <a:rPr lang="en-US" sz="3100" b="1" dirty="0"/>
              <a:t>  </a:t>
            </a:r>
          </a:p>
          <a:p>
            <a:r>
              <a:rPr lang="en-US" sz="1900" b="0" i="0" u="none" strike="noStrike" dirty="0">
                <a:solidFill>
                  <a:srgbClr val="000000"/>
                </a:solidFill>
                <a:effectLst/>
              </a:rPr>
              <a:t>Immersive 3D Visualization: Displays models in three dimensions, allowing users to experience a realistic and interactive view.</a:t>
            </a:r>
          </a:p>
          <a:p>
            <a:r>
              <a:rPr lang="en-US" sz="1900" b="0" i="0" u="none" strike="noStrike" dirty="0">
                <a:solidFill>
                  <a:srgbClr val="000000"/>
                </a:solidFill>
                <a:effectLst/>
              </a:rPr>
              <a:t>Full Control: Enables users to zoom in, zoom out and explore models from multiple angles.</a:t>
            </a:r>
            <a:r>
              <a:rPr lang="en-US" sz="1700" b="1" dirty="0"/>
              <a:t> </a:t>
            </a:r>
          </a:p>
        </p:txBody>
      </p:sp>
      <p:sp>
        <p:nvSpPr>
          <p:cNvPr id="6" name="Slide Number Placeholder 5">
            <a:extLst>
              <a:ext uri="{FF2B5EF4-FFF2-40B4-BE49-F238E27FC236}">
                <a16:creationId xmlns:a16="http://schemas.microsoft.com/office/drawing/2014/main" id="{5714A52A-BBC9-424C-B7FC-90581F09AFE8}"/>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8</a:t>
            </a:fld>
            <a:endParaRPr lang="en-US" dirty="0"/>
          </a:p>
        </p:txBody>
      </p:sp>
      <p:pic>
        <p:nvPicPr>
          <p:cNvPr id="4" name="Picture 3">
            <a:extLst>
              <a:ext uri="{FF2B5EF4-FFF2-40B4-BE49-F238E27FC236}">
                <a16:creationId xmlns:a16="http://schemas.microsoft.com/office/drawing/2014/main" id="{EE134E3E-8F9B-3021-B478-4773F013A361}"/>
              </a:ext>
            </a:extLst>
          </p:cNvPr>
          <p:cNvPicPr>
            <a:picLocks noChangeAspect="1"/>
          </p:cNvPicPr>
          <p:nvPr/>
        </p:nvPicPr>
        <p:blipFill>
          <a:blip r:embed="rId2"/>
          <a:stretch>
            <a:fillRect/>
          </a:stretch>
        </p:blipFill>
        <p:spPr>
          <a:xfrm>
            <a:off x="1697715" y="1069639"/>
            <a:ext cx="509458" cy="411486"/>
          </a:xfrm>
          <a:prstGeom prst="rect">
            <a:avLst/>
          </a:prstGeom>
        </p:spPr>
      </p:pic>
      <p:sp>
        <p:nvSpPr>
          <p:cNvPr id="11" name="Forma libre: forma 20">
            <a:extLst>
              <a:ext uri="{FF2B5EF4-FFF2-40B4-BE49-F238E27FC236}">
                <a16:creationId xmlns:a16="http://schemas.microsoft.com/office/drawing/2014/main" id="{9ABB7199-E9F2-FC89-21BF-5ACB54A23E43}"/>
              </a:ext>
            </a:extLst>
          </p:cNvPr>
          <p:cNvSpPr/>
          <p:nvPr/>
        </p:nvSpPr>
        <p:spPr>
          <a:xfrm>
            <a:off x="1805568" y="3667322"/>
            <a:ext cx="401605" cy="312053"/>
          </a:xfrm>
          <a:custGeom>
            <a:avLst/>
            <a:gdLst>
              <a:gd name="connsiteX0" fmla="*/ 289085 w 293752"/>
              <a:gd name="connsiteY0" fmla="*/ 168469 h 314677"/>
              <a:gd name="connsiteX1" fmla="*/ 224982 w 293752"/>
              <a:gd name="connsiteY1" fmla="*/ 132559 h 314677"/>
              <a:gd name="connsiteX2" fmla="*/ 224982 w 293752"/>
              <a:gd name="connsiteY2" fmla="*/ 47787 h 314677"/>
              <a:gd name="connsiteX3" fmla="*/ 220314 w 293752"/>
              <a:gd name="connsiteY3" fmla="*/ 39786 h 314677"/>
              <a:gd name="connsiteX4" fmla="*/ 151353 w 293752"/>
              <a:gd name="connsiteY4" fmla="*/ 1114 h 314677"/>
              <a:gd name="connsiteX5" fmla="*/ 142400 w 293752"/>
              <a:gd name="connsiteY5" fmla="*/ 1114 h 314677"/>
              <a:gd name="connsiteX6" fmla="*/ 73438 w 293752"/>
              <a:gd name="connsiteY6" fmla="*/ 39786 h 314677"/>
              <a:gd name="connsiteX7" fmla="*/ 68771 w 293752"/>
              <a:gd name="connsiteY7" fmla="*/ 47787 h 314677"/>
              <a:gd name="connsiteX8" fmla="*/ 68771 w 293752"/>
              <a:gd name="connsiteY8" fmla="*/ 132369 h 314677"/>
              <a:gd name="connsiteX9" fmla="*/ 4667 w 293752"/>
              <a:gd name="connsiteY9" fmla="*/ 168278 h 314677"/>
              <a:gd name="connsiteX10" fmla="*/ 0 w 293752"/>
              <a:gd name="connsiteY10" fmla="*/ 176279 h 314677"/>
              <a:gd name="connsiteX11" fmla="*/ 0 w 293752"/>
              <a:gd name="connsiteY11" fmla="*/ 266862 h 314677"/>
              <a:gd name="connsiteX12" fmla="*/ 4667 w 293752"/>
              <a:gd name="connsiteY12" fmla="*/ 274863 h 314677"/>
              <a:gd name="connsiteX13" fmla="*/ 73533 w 293752"/>
              <a:gd name="connsiteY13" fmla="*/ 313534 h 314677"/>
              <a:gd name="connsiteX14" fmla="*/ 82582 w 293752"/>
              <a:gd name="connsiteY14" fmla="*/ 313534 h 314677"/>
              <a:gd name="connsiteX15" fmla="*/ 146876 w 293752"/>
              <a:gd name="connsiteY15" fmla="*/ 277340 h 314677"/>
              <a:gd name="connsiteX16" fmla="*/ 211266 w 293752"/>
              <a:gd name="connsiteY16" fmla="*/ 313534 h 314677"/>
              <a:gd name="connsiteX17" fmla="*/ 215743 w 293752"/>
              <a:gd name="connsiteY17" fmla="*/ 314677 h 314677"/>
              <a:gd name="connsiteX18" fmla="*/ 220219 w 293752"/>
              <a:gd name="connsiteY18" fmla="*/ 313534 h 314677"/>
              <a:gd name="connsiteX19" fmla="*/ 289085 w 293752"/>
              <a:gd name="connsiteY19" fmla="*/ 274863 h 314677"/>
              <a:gd name="connsiteX20" fmla="*/ 293753 w 293752"/>
              <a:gd name="connsiteY20" fmla="*/ 266862 h 314677"/>
              <a:gd name="connsiteX21" fmla="*/ 293753 w 293752"/>
              <a:gd name="connsiteY21" fmla="*/ 176946 h 314677"/>
              <a:gd name="connsiteX22" fmla="*/ 289085 w 293752"/>
              <a:gd name="connsiteY22" fmla="*/ 168945 h 314677"/>
              <a:gd name="connsiteX23" fmla="*/ 216028 w 293752"/>
              <a:gd name="connsiteY23" fmla="*/ 204759 h 314677"/>
              <a:gd name="connsiteX24" fmla="*/ 165831 w 293752"/>
              <a:gd name="connsiteY24" fmla="*/ 176184 h 314677"/>
              <a:gd name="connsiteX25" fmla="*/ 216028 w 293752"/>
              <a:gd name="connsiteY25" fmla="*/ 147609 h 314677"/>
              <a:gd name="connsiteX26" fmla="*/ 266321 w 293752"/>
              <a:gd name="connsiteY26" fmla="*/ 176184 h 314677"/>
              <a:gd name="connsiteX27" fmla="*/ 77820 w 293752"/>
              <a:gd name="connsiteY27" fmla="*/ 148371 h 314677"/>
              <a:gd name="connsiteX28" fmla="*/ 128017 w 293752"/>
              <a:gd name="connsiteY28" fmla="*/ 176946 h 314677"/>
              <a:gd name="connsiteX29" fmla="*/ 77820 w 293752"/>
              <a:gd name="connsiteY29" fmla="*/ 205521 h 314677"/>
              <a:gd name="connsiteX30" fmla="*/ 27528 w 293752"/>
              <a:gd name="connsiteY30" fmla="*/ 176946 h 314677"/>
              <a:gd name="connsiteX31" fmla="*/ 137256 w 293752"/>
              <a:gd name="connsiteY31" fmla="*/ 92173 h 314677"/>
              <a:gd name="connsiteX32" fmla="*/ 137256 w 293752"/>
              <a:gd name="connsiteY32" fmla="*/ 160944 h 314677"/>
              <a:gd name="connsiteX33" fmla="*/ 86583 w 293752"/>
              <a:gd name="connsiteY33" fmla="*/ 132369 h 314677"/>
              <a:gd name="connsiteX34" fmla="*/ 86583 w 293752"/>
              <a:gd name="connsiteY34" fmla="*/ 63598 h 314677"/>
              <a:gd name="connsiteX35" fmla="*/ 206789 w 293752"/>
              <a:gd name="connsiteY35" fmla="*/ 132464 h 314677"/>
              <a:gd name="connsiteX36" fmla="*/ 156116 w 293752"/>
              <a:gd name="connsiteY36" fmla="*/ 161039 h 314677"/>
              <a:gd name="connsiteX37" fmla="*/ 156116 w 293752"/>
              <a:gd name="connsiteY37" fmla="*/ 92269 h 314677"/>
              <a:gd name="connsiteX38" fmla="*/ 206789 w 293752"/>
              <a:gd name="connsiteY38" fmla="*/ 63694 h 314677"/>
              <a:gd name="connsiteX39" fmla="*/ 86583 w 293752"/>
              <a:gd name="connsiteY39" fmla="*/ 220666 h 314677"/>
              <a:gd name="connsiteX40" fmla="*/ 137256 w 293752"/>
              <a:gd name="connsiteY40" fmla="*/ 192091 h 314677"/>
              <a:gd name="connsiteX41" fmla="*/ 137256 w 293752"/>
              <a:gd name="connsiteY41" fmla="*/ 260861 h 314677"/>
              <a:gd name="connsiteX42" fmla="*/ 86583 w 293752"/>
              <a:gd name="connsiteY42" fmla="*/ 289436 h 314677"/>
              <a:gd name="connsiteX43" fmla="*/ 146876 w 293752"/>
              <a:gd name="connsiteY43" fmla="*/ 19879 h 314677"/>
              <a:gd name="connsiteX44" fmla="*/ 197073 w 293752"/>
              <a:gd name="connsiteY44" fmla="*/ 48454 h 314677"/>
              <a:gd name="connsiteX45" fmla="*/ 146876 w 293752"/>
              <a:gd name="connsiteY45" fmla="*/ 77029 h 314677"/>
              <a:gd name="connsiteX46" fmla="*/ 96870 w 293752"/>
              <a:gd name="connsiteY46" fmla="*/ 47787 h 314677"/>
              <a:gd name="connsiteX47" fmla="*/ 17812 w 293752"/>
              <a:gd name="connsiteY47" fmla="*/ 192186 h 314677"/>
              <a:gd name="connsiteX48" fmla="*/ 68580 w 293752"/>
              <a:gd name="connsiteY48" fmla="*/ 220761 h 314677"/>
              <a:gd name="connsiteX49" fmla="*/ 68580 w 293752"/>
              <a:gd name="connsiteY49" fmla="*/ 289532 h 314677"/>
              <a:gd name="connsiteX50" fmla="*/ 17812 w 293752"/>
              <a:gd name="connsiteY50" fmla="*/ 260957 h 314677"/>
              <a:gd name="connsiteX51" fmla="*/ 156116 w 293752"/>
              <a:gd name="connsiteY51" fmla="*/ 192186 h 314677"/>
              <a:gd name="connsiteX52" fmla="*/ 206789 w 293752"/>
              <a:gd name="connsiteY52" fmla="*/ 220761 h 314677"/>
              <a:gd name="connsiteX53" fmla="*/ 206789 w 293752"/>
              <a:gd name="connsiteY53" fmla="*/ 289532 h 314677"/>
              <a:gd name="connsiteX54" fmla="*/ 156116 w 293752"/>
              <a:gd name="connsiteY54" fmla="*/ 260957 h 314677"/>
              <a:gd name="connsiteX55" fmla="*/ 224791 w 293752"/>
              <a:gd name="connsiteY55" fmla="*/ 289436 h 314677"/>
              <a:gd name="connsiteX56" fmla="*/ 224791 w 293752"/>
              <a:gd name="connsiteY56" fmla="*/ 220666 h 314677"/>
              <a:gd name="connsiteX57" fmla="*/ 275560 w 293752"/>
              <a:gd name="connsiteY57" fmla="*/ 192091 h 314677"/>
              <a:gd name="connsiteX58" fmla="*/ 275560 w 293752"/>
              <a:gd name="connsiteY58" fmla="*/ 260861 h 3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93752" h="314677">
                <a:moveTo>
                  <a:pt x="289085" y="168469"/>
                </a:moveTo>
                <a:lnTo>
                  <a:pt x="224982" y="132559"/>
                </a:lnTo>
                <a:lnTo>
                  <a:pt x="224982" y="47787"/>
                </a:lnTo>
                <a:cubicBezTo>
                  <a:pt x="224915" y="44491"/>
                  <a:pt x="223153" y="41462"/>
                  <a:pt x="220314" y="39786"/>
                </a:cubicBezTo>
                <a:lnTo>
                  <a:pt x="151353" y="1114"/>
                </a:lnTo>
                <a:cubicBezTo>
                  <a:pt x="148553" y="-371"/>
                  <a:pt x="145200" y="-371"/>
                  <a:pt x="142400" y="1114"/>
                </a:cubicBezTo>
                <a:lnTo>
                  <a:pt x="73438" y="39786"/>
                </a:lnTo>
                <a:cubicBezTo>
                  <a:pt x="70600" y="41462"/>
                  <a:pt x="68838" y="44491"/>
                  <a:pt x="68771" y="47787"/>
                </a:cubicBezTo>
                <a:lnTo>
                  <a:pt x="68771" y="132369"/>
                </a:lnTo>
                <a:lnTo>
                  <a:pt x="4667" y="168278"/>
                </a:lnTo>
                <a:cubicBezTo>
                  <a:pt x="1829" y="169955"/>
                  <a:pt x="67" y="172984"/>
                  <a:pt x="0" y="176279"/>
                </a:cubicBezTo>
                <a:lnTo>
                  <a:pt x="0" y="266862"/>
                </a:lnTo>
                <a:cubicBezTo>
                  <a:pt x="67" y="270158"/>
                  <a:pt x="1829" y="273187"/>
                  <a:pt x="4667" y="274863"/>
                </a:cubicBezTo>
                <a:lnTo>
                  <a:pt x="73533" y="313534"/>
                </a:lnTo>
                <a:cubicBezTo>
                  <a:pt x="76353" y="315059"/>
                  <a:pt x="79763" y="315059"/>
                  <a:pt x="82582" y="313534"/>
                </a:cubicBezTo>
                <a:lnTo>
                  <a:pt x="146876" y="277340"/>
                </a:lnTo>
                <a:lnTo>
                  <a:pt x="211266" y="313534"/>
                </a:lnTo>
                <a:cubicBezTo>
                  <a:pt x="212637" y="314277"/>
                  <a:pt x="214180" y="314668"/>
                  <a:pt x="215743" y="314677"/>
                </a:cubicBezTo>
                <a:cubicBezTo>
                  <a:pt x="217305" y="314668"/>
                  <a:pt x="218848" y="314277"/>
                  <a:pt x="220219" y="313534"/>
                </a:cubicBezTo>
                <a:lnTo>
                  <a:pt x="289085" y="274863"/>
                </a:lnTo>
                <a:cubicBezTo>
                  <a:pt x="291924" y="273187"/>
                  <a:pt x="293686" y="270158"/>
                  <a:pt x="293753" y="266862"/>
                </a:cubicBezTo>
                <a:lnTo>
                  <a:pt x="293753" y="176946"/>
                </a:lnTo>
                <a:cubicBezTo>
                  <a:pt x="293686" y="173650"/>
                  <a:pt x="291924" y="170621"/>
                  <a:pt x="289085" y="168945"/>
                </a:cubicBezTo>
                <a:close/>
                <a:moveTo>
                  <a:pt x="216028" y="204759"/>
                </a:moveTo>
                <a:lnTo>
                  <a:pt x="165831" y="176184"/>
                </a:lnTo>
                <a:lnTo>
                  <a:pt x="216028" y="147609"/>
                </a:lnTo>
                <a:lnTo>
                  <a:pt x="266321" y="176184"/>
                </a:lnTo>
                <a:close/>
                <a:moveTo>
                  <a:pt x="77820" y="148371"/>
                </a:moveTo>
                <a:lnTo>
                  <a:pt x="128017" y="176946"/>
                </a:lnTo>
                <a:lnTo>
                  <a:pt x="77820" y="205521"/>
                </a:lnTo>
                <a:lnTo>
                  <a:pt x="27528" y="176946"/>
                </a:lnTo>
                <a:close/>
                <a:moveTo>
                  <a:pt x="137256" y="92173"/>
                </a:moveTo>
                <a:lnTo>
                  <a:pt x="137256" y="160944"/>
                </a:lnTo>
                <a:lnTo>
                  <a:pt x="86583" y="132369"/>
                </a:lnTo>
                <a:lnTo>
                  <a:pt x="86583" y="63598"/>
                </a:lnTo>
                <a:close/>
                <a:moveTo>
                  <a:pt x="206789" y="132464"/>
                </a:moveTo>
                <a:lnTo>
                  <a:pt x="156116" y="161039"/>
                </a:lnTo>
                <a:lnTo>
                  <a:pt x="156116" y="92269"/>
                </a:lnTo>
                <a:lnTo>
                  <a:pt x="206789" y="63694"/>
                </a:lnTo>
                <a:close/>
                <a:moveTo>
                  <a:pt x="86583" y="220666"/>
                </a:moveTo>
                <a:lnTo>
                  <a:pt x="137256" y="192091"/>
                </a:lnTo>
                <a:lnTo>
                  <a:pt x="137256" y="260861"/>
                </a:lnTo>
                <a:lnTo>
                  <a:pt x="86583" y="289436"/>
                </a:lnTo>
                <a:close/>
                <a:moveTo>
                  <a:pt x="146876" y="19879"/>
                </a:moveTo>
                <a:lnTo>
                  <a:pt x="197073" y="48454"/>
                </a:lnTo>
                <a:lnTo>
                  <a:pt x="146876" y="77029"/>
                </a:lnTo>
                <a:lnTo>
                  <a:pt x="96870" y="47787"/>
                </a:lnTo>
                <a:close/>
                <a:moveTo>
                  <a:pt x="17812" y="192186"/>
                </a:moveTo>
                <a:lnTo>
                  <a:pt x="68580" y="220761"/>
                </a:lnTo>
                <a:lnTo>
                  <a:pt x="68580" y="289532"/>
                </a:lnTo>
                <a:lnTo>
                  <a:pt x="17812" y="260957"/>
                </a:lnTo>
                <a:close/>
                <a:moveTo>
                  <a:pt x="156116" y="192186"/>
                </a:moveTo>
                <a:lnTo>
                  <a:pt x="206789" y="220761"/>
                </a:lnTo>
                <a:lnTo>
                  <a:pt x="206789" y="289532"/>
                </a:lnTo>
                <a:lnTo>
                  <a:pt x="156116" y="260957"/>
                </a:lnTo>
                <a:close/>
                <a:moveTo>
                  <a:pt x="224791" y="289436"/>
                </a:moveTo>
                <a:lnTo>
                  <a:pt x="224791" y="220666"/>
                </a:lnTo>
                <a:lnTo>
                  <a:pt x="275560" y="192091"/>
                </a:lnTo>
                <a:lnTo>
                  <a:pt x="275560" y="260861"/>
                </a:lnTo>
                <a:close/>
              </a:path>
            </a:pathLst>
          </a:custGeom>
          <a:solidFill>
            <a:srgbClr val="000000"/>
          </a:solidFill>
          <a:ln w="8025" cap="flat">
            <a:noFill/>
            <a:prstDash val="solid"/>
            <a:miter/>
          </a:ln>
        </p:spPr>
        <p:txBody>
          <a:bodyPr rtlCol="0" anchor="ctr"/>
          <a:lstStyle/>
          <a:p>
            <a:endParaRPr lang="es-ES"/>
          </a:p>
        </p:txBody>
      </p:sp>
      <p:pic>
        <p:nvPicPr>
          <p:cNvPr id="18" name="Picture Placeholder 17">
            <a:extLst>
              <a:ext uri="{FF2B5EF4-FFF2-40B4-BE49-F238E27FC236}">
                <a16:creationId xmlns:a16="http://schemas.microsoft.com/office/drawing/2014/main" id="{6C118389-8A08-06EE-A9DB-0E866DD4818A}"/>
              </a:ext>
            </a:extLst>
          </p:cNvPr>
          <p:cNvPicPr>
            <a:picLocks noGrp="1" noChangeAspect="1"/>
          </p:cNvPicPr>
          <p:nvPr>
            <p:ph type="pic" sz="quarter" idx="13"/>
          </p:nvPr>
        </p:nvPicPr>
        <p:blipFill>
          <a:blip r:embed="rId3"/>
          <a:srcRect l="4230" r="4230"/>
          <a:stretch>
            <a:fillRect/>
          </a:stretch>
        </p:blipFill>
        <p:spPr/>
      </p:pic>
      <p:pic>
        <p:nvPicPr>
          <p:cNvPr id="22" name="Picture Placeholder 21">
            <a:extLst>
              <a:ext uri="{FF2B5EF4-FFF2-40B4-BE49-F238E27FC236}">
                <a16:creationId xmlns:a16="http://schemas.microsoft.com/office/drawing/2014/main" id="{7BDCED2F-C476-0452-BBF4-A3966012551D}"/>
              </a:ext>
            </a:extLst>
          </p:cNvPr>
          <p:cNvPicPr>
            <a:picLocks noGrp="1" noChangeAspect="1"/>
          </p:cNvPicPr>
          <p:nvPr>
            <p:ph type="pic" sz="quarter" idx="14"/>
          </p:nvPr>
        </p:nvPicPr>
        <p:blipFill>
          <a:blip r:embed="rId4"/>
          <a:srcRect l="5278" r="5278"/>
          <a:stretch>
            <a:fillRect/>
          </a:stretch>
        </p:blipFill>
        <p:spPr/>
      </p:pic>
      <p:sp>
        <p:nvSpPr>
          <p:cNvPr id="23" name="Title 7">
            <a:extLst>
              <a:ext uri="{FF2B5EF4-FFF2-40B4-BE49-F238E27FC236}">
                <a16:creationId xmlns:a16="http://schemas.microsoft.com/office/drawing/2014/main" id="{52D3EB7C-7E00-5BE0-A900-BC8DC50CA50C}"/>
              </a:ext>
            </a:extLst>
          </p:cNvPr>
          <p:cNvSpPr txBox="1">
            <a:spLocks/>
          </p:cNvSpPr>
          <p:nvPr/>
        </p:nvSpPr>
        <p:spPr>
          <a:xfrm>
            <a:off x="775137" y="-69371"/>
            <a:ext cx="10491952" cy="79295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ctr"/>
            <a:r>
              <a:rPr lang="en-US" dirty="0"/>
              <a:t>PRODUCT COMPARISON</a:t>
            </a:r>
          </a:p>
        </p:txBody>
      </p:sp>
    </p:spTree>
    <p:extLst>
      <p:ext uri="{BB962C8B-B14F-4D97-AF65-F5344CB8AC3E}">
        <p14:creationId xmlns:p14="http://schemas.microsoft.com/office/powerpoint/2010/main" val="2066763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6424-35BF-4DF1-BD71-2A332E958E2A}"/>
              </a:ext>
            </a:extLst>
          </p:cNvPr>
          <p:cNvSpPr>
            <a:spLocks noGrp="1"/>
          </p:cNvSpPr>
          <p:nvPr>
            <p:ph type="ctrTitle"/>
          </p:nvPr>
        </p:nvSpPr>
        <p:spPr>
          <a:xfrm>
            <a:off x="1293876" y="304801"/>
            <a:ext cx="9601200" cy="914401"/>
          </a:xfrm>
        </p:spPr>
        <p:txBody>
          <a:bodyPr/>
          <a:lstStyle/>
          <a:p>
            <a:r>
              <a:rPr lang="en-US" dirty="0"/>
              <a:t>MOTIVATION</a:t>
            </a:r>
          </a:p>
        </p:txBody>
      </p:sp>
      <p:sp>
        <p:nvSpPr>
          <p:cNvPr id="3" name="Subtitle 2">
            <a:extLst>
              <a:ext uri="{FF2B5EF4-FFF2-40B4-BE49-F238E27FC236}">
                <a16:creationId xmlns:a16="http://schemas.microsoft.com/office/drawing/2014/main" id="{2217540A-297E-4B3C-90A4-CC9A4413CE2E}"/>
              </a:ext>
            </a:extLst>
          </p:cNvPr>
          <p:cNvSpPr>
            <a:spLocks noGrp="1"/>
          </p:cNvSpPr>
          <p:nvPr>
            <p:ph type="subTitle" idx="1"/>
          </p:nvPr>
        </p:nvSpPr>
        <p:spPr>
          <a:xfrm>
            <a:off x="1266285" y="1368974"/>
            <a:ext cx="9601200" cy="851335"/>
          </a:xfrm>
        </p:spPr>
        <p:txBody>
          <a:bodyPr>
            <a:normAutofit/>
          </a:bodyPr>
          <a:lstStyle/>
          <a:p>
            <a:r>
              <a:rPr lang="en-US" sz="3600" dirty="0"/>
              <a:t>Mixed Reality Configurator </a:t>
            </a:r>
          </a:p>
        </p:txBody>
      </p:sp>
      <p:sp>
        <p:nvSpPr>
          <p:cNvPr id="4" name="Forma libre: forma 16">
            <a:extLst>
              <a:ext uri="{FF2B5EF4-FFF2-40B4-BE49-F238E27FC236}">
                <a16:creationId xmlns:a16="http://schemas.microsoft.com/office/drawing/2014/main" id="{4904FC7C-212F-9324-3A8C-374C8EDEA94D}"/>
              </a:ext>
            </a:extLst>
          </p:cNvPr>
          <p:cNvSpPr/>
          <p:nvPr/>
        </p:nvSpPr>
        <p:spPr>
          <a:xfrm>
            <a:off x="9162076" y="1421525"/>
            <a:ext cx="896324" cy="649012"/>
          </a:xfrm>
          <a:custGeom>
            <a:avLst/>
            <a:gdLst>
              <a:gd name="connsiteX0" fmla="*/ 248223 w 284044"/>
              <a:gd name="connsiteY0" fmla="*/ 35819 h 315068"/>
              <a:gd name="connsiteX1" fmla="*/ 110300 w 284044"/>
              <a:gd name="connsiteY1" fmla="*/ 11721 h 315068"/>
              <a:gd name="connsiteX2" fmla="*/ 49911 w 284044"/>
              <a:gd name="connsiteY2" fmla="*/ 74014 h 315068"/>
              <a:gd name="connsiteX3" fmla="*/ 9525 w 284044"/>
              <a:gd name="connsiteY3" fmla="*/ 74014 h 315068"/>
              <a:gd name="connsiteX4" fmla="*/ 0 w 284044"/>
              <a:gd name="connsiteY4" fmla="*/ 83539 h 315068"/>
              <a:gd name="connsiteX5" fmla="*/ 0 w 284044"/>
              <a:gd name="connsiteY5" fmla="*/ 174789 h 315068"/>
              <a:gd name="connsiteX6" fmla="*/ 9525 w 284044"/>
              <a:gd name="connsiteY6" fmla="*/ 184314 h 315068"/>
              <a:gd name="connsiteX7" fmla="*/ 25813 w 284044"/>
              <a:gd name="connsiteY7" fmla="*/ 184314 h 315068"/>
              <a:gd name="connsiteX8" fmla="*/ 17621 w 284044"/>
              <a:gd name="connsiteY8" fmla="*/ 199935 h 315068"/>
              <a:gd name="connsiteX9" fmla="*/ 17621 w 284044"/>
              <a:gd name="connsiteY9" fmla="*/ 223176 h 315068"/>
              <a:gd name="connsiteX10" fmla="*/ 38481 w 284044"/>
              <a:gd name="connsiteY10" fmla="*/ 233463 h 315068"/>
              <a:gd name="connsiteX11" fmla="*/ 40100 w 284044"/>
              <a:gd name="connsiteY11" fmla="*/ 233463 h 315068"/>
              <a:gd name="connsiteX12" fmla="*/ 40100 w 284044"/>
              <a:gd name="connsiteY12" fmla="*/ 247465 h 315068"/>
              <a:gd name="connsiteX13" fmla="*/ 73152 w 284044"/>
              <a:gd name="connsiteY13" fmla="*/ 280326 h 315068"/>
              <a:gd name="connsiteX14" fmla="*/ 73248 w 284044"/>
              <a:gd name="connsiteY14" fmla="*/ 280326 h 315068"/>
              <a:gd name="connsiteX15" fmla="*/ 74486 w 284044"/>
              <a:gd name="connsiteY15" fmla="*/ 280326 h 315068"/>
              <a:gd name="connsiteX16" fmla="*/ 96584 w 284044"/>
              <a:gd name="connsiteY16" fmla="*/ 277087 h 315068"/>
              <a:gd name="connsiteX17" fmla="*/ 96584 w 284044"/>
              <a:gd name="connsiteY17" fmla="*/ 299852 h 315068"/>
              <a:gd name="connsiteX18" fmla="*/ 102490 w 284044"/>
              <a:gd name="connsiteY18" fmla="*/ 311568 h 315068"/>
              <a:gd name="connsiteX19" fmla="*/ 112015 w 284044"/>
              <a:gd name="connsiteY19" fmla="*/ 314997 h 315068"/>
              <a:gd name="connsiteX20" fmla="*/ 115062 w 284044"/>
              <a:gd name="connsiteY20" fmla="*/ 314997 h 315068"/>
              <a:gd name="connsiteX21" fmla="*/ 232030 w 284044"/>
              <a:gd name="connsiteY21" fmla="*/ 293184 h 315068"/>
              <a:gd name="connsiteX22" fmla="*/ 247651 w 284044"/>
              <a:gd name="connsiteY22" fmla="*/ 274134 h 315068"/>
              <a:gd name="connsiteX23" fmla="*/ 247651 w 284044"/>
              <a:gd name="connsiteY23" fmla="*/ 209936 h 315068"/>
              <a:gd name="connsiteX24" fmla="*/ 273464 w 284044"/>
              <a:gd name="connsiteY24" fmla="*/ 172693 h 315068"/>
              <a:gd name="connsiteX25" fmla="*/ 248413 w 284044"/>
              <a:gd name="connsiteY25" fmla="*/ 36295 h 315068"/>
              <a:gd name="connsiteX26" fmla="*/ 117729 w 284044"/>
              <a:gd name="connsiteY26" fmla="*/ 28961 h 315068"/>
              <a:gd name="connsiteX27" fmla="*/ 117729 w 284044"/>
              <a:gd name="connsiteY27" fmla="*/ 28961 h 315068"/>
              <a:gd name="connsiteX28" fmla="*/ 161830 w 284044"/>
              <a:gd name="connsiteY28" fmla="*/ 19436 h 315068"/>
              <a:gd name="connsiteX29" fmla="*/ 261939 w 284044"/>
              <a:gd name="connsiteY29" fmla="*/ 96112 h 315068"/>
              <a:gd name="connsiteX30" fmla="*/ 163926 w 284044"/>
              <a:gd name="connsiteY30" fmla="*/ 96112 h 315068"/>
              <a:gd name="connsiteX31" fmla="*/ 118129 w 284044"/>
              <a:gd name="connsiteY31" fmla="*/ 96227 h 315068"/>
              <a:gd name="connsiteX32" fmla="*/ 118015 w 284044"/>
              <a:gd name="connsiteY32" fmla="*/ 96112 h 315068"/>
              <a:gd name="connsiteX33" fmla="*/ 104299 w 284044"/>
              <a:gd name="connsiteY33" fmla="*/ 99160 h 315068"/>
              <a:gd name="connsiteX34" fmla="*/ 104299 w 284044"/>
              <a:gd name="connsiteY34" fmla="*/ 99160 h 315068"/>
              <a:gd name="connsiteX35" fmla="*/ 79153 w 284044"/>
              <a:gd name="connsiteY35" fmla="*/ 74014 h 315068"/>
              <a:gd name="connsiteX36" fmla="*/ 69628 w 284044"/>
              <a:gd name="connsiteY36" fmla="*/ 74014 h 315068"/>
              <a:gd name="connsiteX37" fmla="*/ 117253 w 284044"/>
              <a:gd name="connsiteY37" fmla="*/ 29247 h 315068"/>
              <a:gd name="connsiteX38" fmla="*/ 131922 w 284044"/>
              <a:gd name="connsiteY38" fmla="*/ 128307 h 315068"/>
              <a:gd name="connsiteX39" fmla="*/ 118301 w 284044"/>
              <a:gd name="connsiteY39" fmla="*/ 142299 h 315068"/>
              <a:gd name="connsiteX40" fmla="*/ 104299 w 284044"/>
              <a:gd name="connsiteY40" fmla="*/ 128678 h 315068"/>
              <a:gd name="connsiteX41" fmla="*/ 117729 w 284044"/>
              <a:gd name="connsiteY41" fmla="*/ 114686 h 315068"/>
              <a:gd name="connsiteX42" fmla="*/ 131541 w 284044"/>
              <a:gd name="connsiteY42" fmla="*/ 128497 h 315068"/>
              <a:gd name="connsiteX43" fmla="*/ 18479 w 284044"/>
              <a:gd name="connsiteY43" fmla="*/ 164597 h 315068"/>
              <a:gd name="connsiteX44" fmla="*/ 18479 w 284044"/>
              <a:gd name="connsiteY44" fmla="*/ 91731 h 315068"/>
              <a:gd name="connsiteX45" fmla="*/ 78486 w 284044"/>
              <a:gd name="connsiteY45" fmla="*/ 91731 h 315068"/>
              <a:gd name="connsiteX46" fmla="*/ 85535 w 284044"/>
              <a:gd name="connsiteY46" fmla="*/ 98779 h 315068"/>
              <a:gd name="connsiteX47" fmla="*/ 85535 w 284044"/>
              <a:gd name="connsiteY47" fmla="*/ 157549 h 315068"/>
              <a:gd name="connsiteX48" fmla="*/ 78486 w 284044"/>
              <a:gd name="connsiteY48" fmla="*/ 164597 h 315068"/>
              <a:gd name="connsiteX49" fmla="*/ 232030 w 284044"/>
              <a:gd name="connsiteY49" fmla="*/ 197839 h 315068"/>
              <a:gd name="connsiteX50" fmla="*/ 229077 w 284044"/>
              <a:gd name="connsiteY50" fmla="*/ 204507 h 315068"/>
              <a:gd name="connsiteX51" fmla="*/ 229077 w 284044"/>
              <a:gd name="connsiteY51" fmla="*/ 274230 h 315068"/>
              <a:gd name="connsiteX52" fmla="*/ 229077 w 284044"/>
              <a:gd name="connsiteY52" fmla="*/ 274897 h 315068"/>
              <a:gd name="connsiteX53" fmla="*/ 114777 w 284044"/>
              <a:gd name="connsiteY53" fmla="*/ 295090 h 315068"/>
              <a:gd name="connsiteX54" fmla="*/ 114777 w 284044"/>
              <a:gd name="connsiteY54" fmla="*/ 265657 h 315068"/>
              <a:gd name="connsiteX55" fmla="*/ 105309 w 284044"/>
              <a:gd name="connsiteY55" fmla="*/ 256075 h 315068"/>
              <a:gd name="connsiteX56" fmla="*/ 104204 w 284044"/>
              <a:gd name="connsiteY56" fmla="*/ 256132 h 315068"/>
              <a:gd name="connsiteX57" fmla="*/ 72295 w 284044"/>
              <a:gd name="connsiteY57" fmla="*/ 260895 h 315068"/>
              <a:gd name="connsiteX58" fmla="*/ 58389 w 284044"/>
              <a:gd name="connsiteY58" fmla="*/ 246322 h 315068"/>
              <a:gd name="connsiteX59" fmla="*/ 58389 w 284044"/>
              <a:gd name="connsiteY59" fmla="*/ 222795 h 315068"/>
              <a:gd name="connsiteX60" fmla="*/ 48864 w 284044"/>
              <a:gd name="connsiteY60" fmla="*/ 213270 h 315068"/>
              <a:gd name="connsiteX61" fmla="*/ 38005 w 284044"/>
              <a:gd name="connsiteY61" fmla="*/ 213270 h 315068"/>
              <a:gd name="connsiteX62" fmla="*/ 32956 w 284044"/>
              <a:gd name="connsiteY62" fmla="*/ 211746 h 315068"/>
              <a:gd name="connsiteX63" fmla="*/ 34004 w 284044"/>
              <a:gd name="connsiteY63" fmla="*/ 206507 h 315068"/>
              <a:gd name="connsiteX64" fmla="*/ 46672 w 284044"/>
              <a:gd name="connsiteY64" fmla="*/ 182218 h 315068"/>
              <a:gd name="connsiteX65" fmla="*/ 79629 w 284044"/>
              <a:gd name="connsiteY65" fmla="*/ 182218 h 315068"/>
              <a:gd name="connsiteX66" fmla="*/ 104776 w 284044"/>
              <a:gd name="connsiteY66" fmla="*/ 157072 h 315068"/>
              <a:gd name="connsiteX67" fmla="*/ 104776 w 284044"/>
              <a:gd name="connsiteY67" fmla="*/ 157072 h 315068"/>
              <a:gd name="connsiteX68" fmla="*/ 164402 w 284044"/>
              <a:gd name="connsiteY68" fmla="*/ 160120 h 315068"/>
              <a:gd name="connsiteX69" fmla="*/ 258033 w 284044"/>
              <a:gd name="connsiteY69" fmla="*/ 160120 h 315068"/>
              <a:gd name="connsiteX70" fmla="*/ 232030 w 284044"/>
              <a:gd name="connsiteY70" fmla="*/ 197173 h 315068"/>
              <a:gd name="connsiteX71" fmla="*/ 264034 w 284044"/>
              <a:gd name="connsiteY71" fmla="*/ 142785 h 315068"/>
              <a:gd name="connsiteX72" fmla="*/ 163640 w 284044"/>
              <a:gd name="connsiteY72" fmla="*/ 142785 h 315068"/>
              <a:gd name="connsiteX73" fmla="*/ 149733 w 284044"/>
              <a:gd name="connsiteY73" fmla="*/ 128878 h 315068"/>
              <a:gd name="connsiteX74" fmla="*/ 163640 w 284044"/>
              <a:gd name="connsiteY74" fmla="*/ 114972 h 315068"/>
              <a:gd name="connsiteX75" fmla="*/ 265272 w 284044"/>
              <a:gd name="connsiteY75" fmla="*/ 114972 h 315068"/>
              <a:gd name="connsiteX76" fmla="*/ 265272 w 284044"/>
              <a:gd name="connsiteY76" fmla="*/ 122306 h 315068"/>
              <a:gd name="connsiteX77" fmla="*/ 263273 w 284044"/>
              <a:gd name="connsiteY77" fmla="*/ 142785 h 315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84044" h="315068">
                <a:moveTo>
                  <a:pt x="248223" y="35819"/>
                </a:moveTo>
                <a:cubicBezTo>
                  <a:pt x="212028" y="-681"/>
                  <a:pt x="156725" y="-10339"/>
                  <a:pt x="110300" y="11721"/>
                </a:cubicBezTo>
                <a:cubicBezTo>
                  <a:pt x="83249" y="24427"/>
                  <a:pt x="61770" y="46582"/>
                  <a:pt x="49911" y="74014"/>
                </a:cubicBezTo>
                <a:lnTo>
                  <a:pt x="9525" y="74014"/>
                </a:lnTo>
                <a:cubicBezTo>
                  <a:pt x="4267" y="74014"/>
                  <a:pt x="0" y="78282"/>
                  <a:pt x="0" y="83539"/>
                </a:cubicBezTo>
                <a:lnTo>
                  <a:pt x="0" y="174789"/>
                </a:lnTo>
                <a:cubicBezTo>
                  <a:pt x="0" y="180047"/>
                  <a:pt x="4267" y="184314"/>
                  <a:pt x="9525" y="184314"/>
                </a:cubicBezTo>
                <a:lnTo>
                  <a:pt x="25813" y="184314"/>
                </a:lnTo>
                <a:lnTo>
                  <a:pt x="17621" y="199935"/>
                </a:lnTo>
                <a:cubicBezTo>
                  <a:pt x="13488" y="207136"/>
                  <a:pt x="13488" y="215985"/>
                  <a:pt x="17621" y="223176"/>
                </a:cubicBezTo>
                <a:cubicBezTo>
                  <a:pt x="22288" y="230024"/>
                  <a:pt x="30204" y="233930"/>
                  <a:pt x="38481" y="233463"/>
                </a:cubicBezTo>
                <a:lnTo>
                  <a:pt x="40100" y="233463"/>
                </a:lnTo>
                <a:lnTo>
                  <a:pt x="40100" y="247465"/>
                </a:lnTo>
                <a:cubicBezTo>
                  <a:pt x="40148" y="265667"/>
                  <a:pt x="54950" y="280383"/>
                  <a:pt x="73152" y="280326"/>
                </a:cubicBezTo>
                <a:cubicBezTo>
                  <a:pt x="73181" y="280326"/>
                  <a:pt x="73219" y="280326"/>
                  <a:pt x="73248" y="280326"/>
                </a:cubicBezTo>
                <a:lnTo>
                  <a:pt x="74486" y="280326"/>
                </a:lnTo>
                <a:lnTo>
                  <a:pt x="96584" y="277087"/>
                </a:lnTo>
                <a:lnTo>
                  <a:pt x="96584" y="299852"/>
                </a:lnTo>
                <a:cubicBezTo>
                  <a:pt x="96765" y="304424"/>
                  <a:pt x="98918" y="308701"/>
                  <a:pt x="102490" y="311568"/>
                </a:cubicBezTo>
                <a:cubicBezTo>
                  <a:pt x="105213" y="313711"/>
                  <a:pt x="108547" y="314911"/>
                  <a:pt x="112015" y="314997"/>
                </a:cubicBezTo>
                <a:cubicBezTo>
                  <a:pt x="113024" y="315092"/>
                  <a:pt x="114053" y="315092"/>
                  <a:pt x="115062" y="314997"/>
                </a:cubicBezTo>
                <a:lnTo>
                  <a:pt x="232030" y="293184"/>
                </a:lnTo>
                <a:cubicBezTo>
                  <a:pt x="241193" y="291508"/>
                  <a:pt x="247804" y="283450"/>
                  <a:pt x="247651" y="274134"/>
                </a:cubicBezTo>
                <a:lnTo>
                  <a:pt x="247651" y="209936"/>
                </a:lnTo>
                <a:cubicBezTo>
                  <a:pt x="258481" y="199220"/>
                  <a:pt x="267234" y="186600"/>
                  <a:pt x="273464" y="172693"/>
                </a:cubicBezTo>
                <a:cubicBezTo>
                  <a:pt x="294019" y="126411"/>
                  <a:pt x="284075" y="72252"/>
                  <a:pt x="248413" y="36295"/>
                </a:cubicBezTo>
                <a:close/>
                <a:moveTo>
                  <a:pt x="117729" y="28961"/>
                </a:moveTo>
                <a:lnTo>
                  <a:pt x="117729" y="28961"/>
                </a:lnTo>
                <a:cubicBezTo>
                  <a:pt x="131560" y="22617"/>
                  <a:pt x="146609" y="19369"/>
                  <a:pt x="161830" y="19436"/>
                </a:cubicBezTo>
                <a:cubicBezTo>
                  <a:pt x="208732" y="19322"/>
                  <a:pt x="249833" y="50802"/>
                  <a:pt x="261939" y="96112"/>
                </a:cubicBezTo>
                <a:lnTo>
                  <a:pt x="163926" y="96112"/>
                </a:lnTo>
                <a:cubicBezTo>
                  <a:pt x="151306" y="108790"/>
                  <a:pt x="130807" y="108838"/>
                  <a:pt x="118129" y="96227"/>
                </a:cubicBezTo>
                <a:cubicBezTo>
                  <a:pt x="118092" y="96189"/>
                  <a:pt x="118053" y="96150"/>
                  <a:pt x="118015" y="96112"/>
                </a:cubicBezTo>
                <a:cubicBezTo>
                  <a:pt x="113281" y="96141"/>
                  <a:pt x="108604" y="97179"/>
                  <a:pt x="104299" y="99160"/>
                </a:cubicBezTo>
                <a:lnTo>
                  <a:pt x="104299" y="99160"/>
                </a:lnTo>
                <a:cubicBezTo>
                  <a:pt x="104299" y="85273"/>
                  <a:pt x="93041" y="74014"/>
                  <a:pt x="79153" y="74014"/>
                </a:cubicBezTo>
                <a:lnTo>
                  <a:pt x="69628" y="74014"/>
                </a:lnTo>
                <a:cubicBezTo>
                  <a:pt x="80277" y="54364"/>
                  <a:pt x="96984" y="38667"/>
                  <a:pt x="117253" y="29247"/>
                </a:cubicBezTo>
                <a:close/>
                <a:moveTo>
                  <a:pt x="131922" y="128307"/>
                </a:moveTo>
                <a:cubicBezTo>
                  <a:pt x="132026" y="135936"/>
                  <a:pt x="125921" y="142204"/>
                  <a:pt x="118301" y="142299"/>
                </a:cubicBezTo>
                <a:cubicBezTo>
                  <a:pt x="110671" y="142404"/>
                  <a:pt x="104404" y="136308"/>
                  <a:pt x="104299" y="128678"/>
                </a:cubicBezTo>
                <a:cubicBezTo>
                  <a:pt x="104204" y="121125"/>
                  <a:pt x="110186" y="114896"/>
                  <a:pt x="117729" y="114686"/>
                </a:cubicBezTo>
                <a:cubicBezTo>
                  <a:pt x="125359" y="114686"/>
                  <a:pt x="131541" y="120868"/>
                  <a:pt x="131541" y="128497"/>
                </a:cubicBezTo>
                <a:close/>
                <a:moveTo>
                  <a:pt x="18479" y="164597"/>
                </a:moveTo>
                <a:lnTo>
                  <a:pt x="18479" y="91731"/>
                </a:lnTo>
                <a:lnTo>
                  <a:pt x="78486" y="91731"/>
                </a:lnTo>
                <a:cubicBezTo>
                  <a:pt x="82382" y="91731"/>
                  <a:pt x="85535" y="94883"/>
                  <a:pt x="85535" y="98779"/>
                </a:cubicBezTo>
                <a:lnTo>
                  <a:pt x="85535" y="157549"/>
                </a:lnTo>
                <a:cubicBezTo>
                  <a:pt x="85535" y="161444"/>
                  <a:pt x="82382" y="164597"/>
                  <a:pt x="78486" y="164597"/>
                </a:cubicBezTo>
                <a:close/>
                <a:moveTo>
                  <a:pt x="232030" y="197839"/>
                </a:moveTo>
                <a:cubicBezTo>
                  <a:pt x="230201" y="199582"/>
                  <a:pt x="229134" y="201983"/>
                  <a:pt x="229077" y="204507"/>
                </a:cubicBezTo>
                <a:lnTo>
                  <a:pt x="229077" y="274230"/>
                </a:lnTo>
                <a:cubicBezTo>
                  <a:pt x="229144" y="274449"/>
                  <a:pt x="229144" y="274677"/>
                  <a:pt x="229077" y="274897"/>
                </a:cubicBezTo>
                <a:lnTo>
                  <a:pt x="114777" y="295090"/>
                </a:lnTo>
                <a:lnTo>
                  <a:pt x="114777" y="265657"/>
                </a:lnTo>
                <a:cubicBezTo>
                  <a:pt x="114805" y="260400"/>
                  <a:pt x="110566" y="256104"/>
                  <a:pt x="105309" y="256075"/>
                </a:cubicBezTo>
                <a:cubicBezTo>
                  <a:pt x="104937" y="256075"/>
                  <a:pt x="104576" y="256094"/>
                  <a:pt x="104204" y="256132"/>
                </a:cubicBezTo>
                <a:lnTo>
                  <a:pt x="72295" y="260895"/>
                </a:lnTo>
                <a:cubicBezTo>
                  <a:pt x="64503" y="260542"/>
                  <a:pt x="58379" y="254113"/>
                  <a:pt x="58389" y="246322"/>
                </a:cubicBezTo>
                <a:lnTo>
                  <a:pt x="58389" y="222795"/>
                </a:lnTo>
                <a:cubicBezTo>
                  <a:pt x="58389" y="217537"/>
                  <a:pt x="54121" y="213270"/>
                  <a:pt x="48864" y="213270"/>
                </a:cubicBezTo>
                <a:lnTo>
                  <a:pt x="38005" y="213270"/>
                </a:lnTo>
                <a:cubicBezTo>
                  <a:pt x="35147" y="213270"/>
                  <a:pt x="33433" y="212508"/>
                  <a:pt x="32956" y="211746"/>
                </a:cubicBezTo>
                <a:cubicBezTo>
                  <a:pt x="32585" y="209926"/>
                  <a:pt x="32956" y="208041"/>
                  <a:pt x="34004" y="206507"/>
                </a:cubicBezTo>
                <a:lnTo>
                  <a:pt x="46672" y="182218"/>
                </a:lnTo>
                <a:lnTo>
                  <a:pt x="79629" y="182218"/>
                </a:lnTo>
                <a:cubicBezTo>
                  <a:pt x="93517" y="182218"/>
                  <a:pt x="104776" y="170960"/>
                  <a:pt x="104776" y="157072"/>
                </a:cubicBezTo>
                <a:lnTo>
                  <a:pt x="104776" y="157072"/>
                </a:lnTo>
                <a:cubicBezTo>
                  <a:pt x="123549" y="146385"/>
                  <a:pt x="146819" y="147576"/>
                  <a:pt x="164402" y="160120"/>
                </a:cubicBezTo>
                <a:lnTo>
                  <a:pt x="258033" y="160120"/>
                </a:lnTo>
                <a:cubicBezTo>
                  <a:pt x="252252" y="174265"/>
                  <a:pt x="243365" y="186924"/>
                  <a:pt x="232030" y="197173"/>
                </a:cubicBezTo>
                <a:close/>
                <a:moveTo>
                  <a:pt x="264034" y="142785"/>
                </a:moveTo>
                <a:lnTo>
                  <a:pt x="163640" y="142785"/>
                </a:lnTo>
                <a:cubicBezTo>
                  <a:pt x="155963" y="142785"/>
                  <a:pt x="149733" y="136555"/>
                  <a:pt x="149733" y="128878"/>
                </a:cubicBezTo>
                <a:cubicBezTo>
                  <a:pt x="149733" y="121201"/>
                  <a:pt x="155963" y="114972"/>
                  <a:pt x="163640" y="114972"/>
                </a:cubicBezTo>
                <a:lnTo>
                  <a:pt x="265272" y="114972"/>
                </a:lnTo>
                <a:cubicBezTo>
                  <a:pt x="265272" y="117353"/>
                  <a:pt x="265272" y="119830"/>
                  <a:pt x="265272" y="122306"/>
                </a:cubicBezTo>
                <a:cubicBezTo>
                  <a:pt x="265272" y="129183"/>
                  <a:pt x="264606" y="136041"/>
                  <a:pt x="263273" y="142785"/>
                </a:cubicBezTo>
                <a:close/>
              </a:path>
            </a:pathLst>
          </a:custGeom>
          <a:solidFill>
            <a:srgbClr val="000000"/>
          </a:solidFill>
          <a:ln w="8025" cap="flat">
            <a:noFill/>
            <a:prstDash val="solid"/>
            <a:miter/>
          </a:ln>
        </p:spPr>
        <p:txBody>
          <a:bodyPr rtlCol="0" anchor="ctr"/>
          <a:lstStyle/>
          <a:p>
            <a:endParaRPr lang="es-ES"/>
          </a:p>
        </p:txBody>
      </p:sp>
      <p:sp>
        <p:nvSpPr>
          <p:cNvPr id="9" name="Title 1">
            <a:extLst>
              <a:ext uri="{FF2B5EF4-FFF2-40B4-BE49-F238E27FC236}">
                <a16:creationId xmlns:a16="http://schemas.microsoft.com/office/drawing/2014/main" id="{4B6A2FDA-D153-20A5-EBCC-7DD2B0C6EF0C}"/>
              </a:ext>
            </a:extLst>
          </p:cNvPr>
          <p:cNvSpPr txBox="1">
            <a:spLocks/>
          </p:cNvSpPr>
          <p:nvPr/>
        </p:nvSpPr>
        <p:spPr>
          <a:xfrm>
            <a:off x="1095493" y="2552701"/>
            <a:ext cx="9997966" cy="4169981"/>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gn="l"/>
            <a:r>
              <a:rPr lang="en-IN" sz="2400" b="1" dirty="0">
                <a:latin typeface="+mn-lt"/>
              </a:rPr>
              <a:t>Leveraging Advanced Technology  </a:t>
            </a:r>
          </a:p>
          <a:p>
            <a:pPr marL="342900" indent="-342900" algn="l">
              <a:buFont typeface="Wingdings" panose="05000000000000000000" pitchFamily="2" charset="2"/>
              <a:buChar char="Ø"/>
            </a:pPr>
            <a:r>
              <a:rPr lang="en-IN" sz="2000" dirty="0">
                <a:latin typeface="+mn-lt"/>
              </a:rPr>
              <a:t>Mixed Reality utilizes cutting-edge technology to deliver an innovative solution for customization.</a:t>
            </a:r>
          </a:p>
          <a:p>
            <a:pPr algn="l"/>
            <a:endParaRPr lang="en-IN" sz="2000" dirty="0">
              <a:latin typeface="+mn-lt"/>
            </a:endParaRPr>
          </a:p>
          <a:p>
            <a:pPr algn="l"/>
            <a:r>
              <a:rPr lang="en-IN" sz="2400" b="1" dirty="0">
                <a:latin typeface="+mn-lt"/>
              </a:rPr>
              <a:t>Enhancing User Experience</a:t>
            </a:r>
          </a:p>
          <a:p>
            <a:pPr marL="342900" indent="-342900" algn="l">
              <a:buFont typeface="Wingdings" panose="05000000000000000000" pitchFamily="2" charset="2"/>
              <a:buChar char="Ø"/>
            </a:pPr>
            <a:r>
              <a:rPr lang="en-US" sz="2000" dirty="0">
                <a:latin typeface="+mn-lt"/>
              </a:rPr>
              <a:t>Existing configurators offer basic customization, inspiring us to create a more engaging and interactive experience.</a:t>
            </a:r>
          </a:p>
          <a:p>
            <a:pPr algn="l"/>
            <a:endParaRPr lang="en-US" sz="2000" dirty="0">
              <a:latin typeface="+mn-lt"/>
            </a:endParaRPr>
          </a:p>
          <a:p>
            <a:pPr algn="l"/>
            <a:r>
              <a:rPr lang="en-IN" sz="2400" b="1" dirty="0">
                <a:latin typeface="+mn-lt"/>
              </a:rPr>
              <a:t>Expanding Functionality</a:t>
            </a:r>
          </a:p>
          <a:p>
            <a:pPr marL="342900" indent="-342900" algn="l">
              <a:buFont typeface="Wingdings" panose="05000000000000000000" pitchFamily="2" charset="2"/>
              <a:buChar char="Ø"/>
            </a:pPr>
            <a:r>
              <a:rPr lang="en-US" sz="2000" dirty="0">
                <a:latin typeface="+mn-lt"/>
              </a:rPr>
              <a:t>Mixed reality configurator enables real-world interaction, making customization more practical and intuitive than 2D and 3D versions.</a:t>
            </a:r>
            <a:endParaRPr lang="en-IN" sz="2000" dirty="0">
              <a:latin typeface="+mn-lt"/>
            </a:endParaRPr>
          </a:p>
          <a:p>
            <a:pPr algn="l"/>
            <a:endParaRPr lang="en-IN" sz="2400" dirty="0">
              <a:latin typeface="+mn-lt"/>
            </a:endParaRPr>
          </a:p>
        </p:txBody>
      </p:sp>
    </p:spTree>
    <p:extLst>
      <p:ext uri="{BB962C8B-B14F-4D97-AF65-F5344CB8AC3E}">
        <p14:creationId xmlns:p14="http://schemas.microsoft.com/office/powerpoint/2010/main" val="3966736930"/>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A6A2B0-0AA5-4A3C-A463-A9815E212A8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0BEFF82A-2FA9-4126-8B42-749013CDAC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9A1E4C-8388-4821-B0C4-BDD29A5F03A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_DappledVTI</Template>
  <TotalTime>0</TotalTime>
  <Words>1198</Words>
  <Application>Microsoft Office PowerPoint</Application>
  <PresentationFormat>Widescreen</PresentationFormat>
  <Paragraphs>255</Paragraphs>
  <Slides>31</Slides>
  <Notes>3</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Arial</vt:lpstr>
      <vt:lpstr>Avenir Next LT Pro</vt:lpstr>
      <vt:lpstr>AvenirNext LT Pro Medium</vt:lpstr>
      <vt:lpstr>Calibri</vt:lpstr>
      <vt:lpstr>Fira Sans Extra Condensed</vt:lpstr>
      <vt:lpstr>Fira Sans Extra Condensed Medium</vt:lpstr>
      <vt:lpstr>Fira Sans Extra Condensed SemiBold</vt:lpstr>
      <vt:lpstr>Posterama</vt:lpstr>
      <vt:lpstr>Roboto</vt:lpstr>
      <vt:lpstr>Sabon Next LT</vt:lpstr>
      <vt:lpstr>Segoe UI Semilight</vt:lpstr>
      <vt:lpstr>Tenorite</vt:lpstr>
      <vt:lpstr>Times New Roman</vt:lpstr>
      <vt:lpstr>Wingdings</vt:lpstr>
      <vt:lpstr>DappledVTI</vt:lpstr>
      <vt:lpstr>MIXED REALITY CONFIGURATOR USING  HOLOLENS</vt:lpstr>
      <vt:lpstr>TEAM</vt:lpstr>
      <vt:lpstr>AGENDA</vt:lpstr>
      <vt:lpstr>AIM OF THE PROJECT</vt:lpstr>
      <vt:lpstr>Hardware Requirements</vt:lpstr>
      <vt:lpstr>INTRODUCTION</vt:lpstr>
      <vt:lpstr>HOLOLENS</vt:lpstr>
      <vt:lpstr> 2D   Interactive two-dimensional Interface: Options are displayed in a clear, grid-like or dropdown format. Quick Customization: make changes to the 2d model by selecting provided options. </vt:lpstr>
      <vt:lpstr>MOTIVATION</vt:lpstr>
      <vt:lpstr>3D Models</vt:lpstr>
      <vt:lpstr>USER STORIES:</vt:lpstr>
      <vt:lpstr>USER STORIES</vt:lpstr>
      <vt:lpstr>USER STORIES(CONT.…)</vt:lpstr>
      <vt:lpstr>  Fig: Activity Diagram</vt:lpstr>
      <vt:lpstr>PowerPoint Presentation</vt:lpstr>
      <vt:lpstr>   IMPLEMENTATION</vt:lpstr>
      <vt:lpstr>Timeline 1st phase</vt:lpstr>
      <vt:lpstr>Timeline 2nd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CONCLUSION</vt:lpstr>
      <vt:lpstr>DEMO</vt:lpstr>
      <vt:lpstr>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2021-04-22T19:30:46Z</dcterms:created>
  <dcterms:modified xsi:type="dcterms:W3CDTF">2024-11-26T00:38:37Z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